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67"/>
  </p:notesMasterIdLst>
  <p:handoutMasterIdLst>
    <p:handoutMasterId r:id="rId68"/>
  </p:handoutMasterIdLst>
  <p:sldIdLst>
    <p:sldId id="349" r:id="rId5"/>
    <p:sldId id="306" r:id="rId6"/>
    <p:sldId id="307" r:id="rId7"/>
    <p:sldId id="308" r:id="rId8"/>
    <p:sldId id="309" r:id="rId9"/>
    <p:sldId id="315" r:id="rId10"/>
    <p:sldId id="318" r:id="rId11"/>
    <p:sldId id="310" r:id="rId12"/>
    <p:sldId id="316" r:id="rId13"/>
    <p:sldId id="317" r:id="rId14"/>
    <p:sldId id="321" r:id="rId15"/>
    <p:sldId id="319" r:id="rId16"/>
    <p:sldId id="322" r:id="rId17"/>
    <p:sldId id="320" r:id="rId18"/>
    <p:sldId id="325" r:id="rId19"/>
    <p:sldId id="324" r:id="rId20"/>
    <p:sldId id="323" r:id="rId21"/>
    <p:sldId id="326" r:id="rId22"/>
    <p:sldId id="340" r:id="rId23"/>
    <p:sldId id="371" r:id="rId24"/>
    <p:sldId id="353" r:id="rId25"/>
    <p:sldId id="354" r:id="rId26"/>
    <p:sldId id="332" r:id="rId27"/>
    <p:sldId id="372" r:id="rId28"/>
    <p:sldId id="336" r:id="rId29"/>
    <p:sldId id="337" r:id="rId30"/>
    <p:sldId id="341" r:id="rId31"/>
    <p:sldId id="342" r:id="rId32"/>
    <p:sldId id="343" r:id="rId33"/>
    <p:sldId id="339" r:id="rId34"/>
    <p:sldId id="345" r:id="rId35"/>
    <p:sldId id="344" r:id="rId36"/>
    <p:sldId id="346" r:id="rId37"/>
    <p:sldId id="347" r:id="rId38"/>
    <p:sldId id="348" r:id="rId39"/>
    <p:sldId id="333" r:id="rId40"/>
    <p:sldId id="330" r:id="rId41"/>
    <p:sldId id="374" r:id="rId42"/>
    <p:sldId id="355" r:id="rId43"/>
    <p:sldId id="375" r:id="rId44"/>
    <p:sldId id="362" r:id="rId45"/>
    <p:sldId id="356" r:id="rId46"/>
    <p:sldId id="364" r:id="rId47"/>
    <p:sldId id="363" r:id="rId48"/>
    <p:sldId id="365" r:id="rId49"/>
    <p:sldId id="373" r:id="rId50"/>
    <p:sldId id="328" r:id="rId51"/>
    <p:sldId id="327" r:id="rId52"/>
    <p:sldId id="352" r:id="rId53"/>
    <p:sldId id="335" r:id="rId54"/>
    <p:sldId id="357" r:id="rId55"/>
    <p:sldId id="358" r:id="rId56"/>
    <p:sldId id="359" r:id="rId57"/>
    <p:sldId id="367" r:id="rId58"/>
    <p:sldId id="366" r:id="rId59"/>
    <p:sldId id="361" r:id="rId60"/>
    <p:sldId id="376" r:id="rId61"/>
    <p:sldId id="334" r:id="rId62"/>
    <p:sldId id="350" r:id="rId63"/>
    <p:sldId id="377" r:id="rId64"/>
    <p:sldId id="312" r:id="rId65"/>
    <p:sldId id="370" r:id="rId66"/>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CFD"/>
    <a:srgbClr val="1A98FF"/>
    <a:srgbClr val="8D1DFF"/>
    <a:srgbClr val="FF1F85"/>
    <a:srgbClr val="D807ED"/>
    <a:srgbClr val="0E98FE"/>
    <a:srgbClr val="9534FF"/>
    <a:srgbClr val="FF3A8E"/>
    <a:srgbClr val="FFBD59"/>
    <a:srgbClr val="FF91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22188C-5124-454E-B249-54F6F2080917}" v="110" dt="2021-01-10T15:26:14.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Stile medio 3 - Color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Stile medio 3 - Color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68089" autoAdjust="0"/>
  </p:normalViewPr>
  <p:slideViewPr>
    <p:cSldViewPr snapToGrid="0">
      <p:cViewPr varScale="1">
        <p:scale>
          <a:sx n="49" d="100"/>
          <a:sy n="49" d="100"/>
        </p:scale>
        <p:origin x="624" y="42"/>
      </p:cViewPr>
      <p:guideLst>
        <p:guide orient="horz" pos="1392"/>
        <p:guide pos="7056"/>
        <p:guide orient="horz" pos="3168"/>
      </p:guideLst>
    </p:cSldViewPr>
  </p:slideViewPr>
  <p:outlineViewPr>
    <p:cViewPr>
      <p:scale>
        <a:sx n="33" d="100"/>
        <a:sy n="33" d="100"/>
      </p:scale>
      <p:origin x="0" y="-72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73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diagrams/_rels/data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_rels/data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2.png"/></Relationships>
</file>

<file path=ppt/diagrams/_rels/data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image" Target="../media/image15.jpg"/></Relationships>
</file>

<file path=ppt/diagrams/_rels/data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9.jpg"/><Relationship Id="rId1" Type="http://schemas.openxmlformats.org/officeDocument/2006/relationships/image" Target="../media/image27.jpg"/></Relationships>
</file>

<file path=ppt/diagrams/_rels/drawing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image" Target="../media/image15.jpg"/></Relationships>
</file>

<file path=ppt/diagrams/_rels/drawing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9.jpg"/><Relationship Id="rId1" Type="http://schemas.openxmlformats.org/officeDocument/2006/relationships/image" Target="../media/image27.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63C15-78FF-400A-9A83-B07CCABBBA79}" type="doc">
      <dgm:prSet loTypeId="urn:microsoft.com/office/officeart/2005/8/layout/pyramid2" loCatId="list" qsTypeId="urn:microsoft.com/office/officeart/2005/8/quickstyle/simple5" qsCatId="simple" csTypeId="urn:microsoft.com/office/officeart/2005/8/colors/colorful4" csCatId="colorful" phldr="1"/>
      <dgm:spPr/>
    </dgm:pt>
    <dgm:pt modelId="{832F91E6-E3BF-4396-A4DF-BCFBC1EEBF89}">
      <dgm:prSet phldrT="[Testo]" custT="1"/>
      <dgm:spPr/>
      <dgm:t>
        <a:bodyPr/>
        <a:lstStyle/>
        <a:p>
          <a:pPr algn="l">
            <a:buFont typeface="Arial" panose="020B0604020202020204" pitchFamily="34" charset="0"/>
            <a:buChar char="•"/>
          </a:pPr>
          <a:r>
            <a:rPr lang="it-IT" sz="2400" dirty="0"/>
            <a:t>Forza di volontà </a:t>
          </a:r>
        </a:p>
      </dgm:t>
    </dgm:pt>
    <dgm:pt modelId="{EDFF08B7-D800-498C-8648-F02E07EAD502}" type="parTrans" cxnId="{33745D4E-00FF-4D80-83CB-E492F1128F36}">
      <dgm:prSet/>
      <dgm:spPr/>
      <dgm:t>
        <a:bodyPr/>
        <a:lstStyle/>
        <a:p>
          <a:endParaRPr lang="it-IT"/>
        </a:p>
      </dgm:t>
    </dgm:pt>
    <dgm:pt modelId="{8E3A0E99-0700-43AF-A032-33FCBD128154}" type="sibTrans" cxnId="{33745D4E-00FF-4D80-83CB-E492F1128F36}">
      <dgm:prSet/>
      <dgm:spPr/>
      <dgm:t>
        <a:bodyPr/>
        <a:lstStyle/>
        <a:p>
          <a:endParaRPr lang="it-IT"/>
        </a:p>
      </dgm:t>
    </dgm:pt>
    <dgm:pt modelId="{B2E3A12B-2250-41AF-BC10-11E58961F23C}">
      <dgm:prSet phldrT="[Testo]" custT="1"/>
      <dgm:spPr/>
      <dgm:t>
        <a:bodyPr/>
        <a:lstStyle/>
        <a:p>
          <a:pPr algn="l">
            <a:buFont typeface="Arial" panose="020B0604020202020204" pitchFamily="34" charset="0"/>
            <a:buChar char="•"/>
          </a:pPr>
          <a:r>
            <a:rPr lang="it-IT" sz="2400" dirty="0"/>
            <a:t>Struttura fisica</a:t>
          </a:r>
        </a:p>
      </dgm:t>
    </dgm:pt>
    <dgm:pt modelId="{D6045177-483D-444E-9DD4-B012515EE429}" type="parTrans" cxnId="{3AA192B4-33C5-4E7C-93BA-08C6C01D6F05}">
      <dgm:prSet/>
      <dgm:spPr/>
      <dgm:t>
        <a:bodyPr/>
        <a:lstStyle/>
        <a:p>
          <a:endParaRPr lang="it-IT"/>
        </a:p>
      </dgm:t>
    </dgm:pt>
    <dgm:pt modelId="{D5A09689-97A7-4410-9A52-8BF54B6B8B14}" type="sibTrans" cxnId="{3AA192B4-33C5-4E7C-93BA-08C6C01D6F05}">
      <dgm:prSet/>
      <dgm:spPr/>
      <dgm:t>
        <a:bodyPr/>
        <a:lstStyle/>
        <a:p>
          <a:endParaRPr lang="it-IT"/>
        </a:p>
      </dgm:t>
    </dgm:pt>
    <dgm:pt modelId="{58AA1DF8-0337-4700-AED8-648CF97F715E}">
      <dgm:prSet phldrT="[Testo]" custT="1"/>
      <dgm:spPr/>
      <dgm:t>
        <a:bodyPr/>
        <a:lstStyle/>
        <a:p>
          <a:pPr algn="l">
            <a:buFont typeface="Arial" panose="020B0604020202020204" pitchFamily="34" charset="0"/>
            <a:buChar char="•"/>
          </a:pPr>
          <a:r>
            <a:rPr lang="it-IT" sz="2400" dirty="0"/>
            <a:t>Un tiro infallibile </a:t>
          </a:r>
        </a:p>
      </dgm:t>
    </dgm:pt>
    <dgm:pt modelId="{34D75770-E2A6-4766-981B-6956BC6B4EBF}" type="parTrans" cxnId="{4E332126-4364-49C4-B66F-C0943802356E}">
      <dgm:prSet/>
      <dgm:spPr/>
      <dgm:t>
        <a:bodyPr/>
        <a:lstStyle/>
        <a:p>
          <a:endParaRPr lang="it-IT"/>
        </a:p>
      </dgm:t>
    </dgm:pt>
    <dgm:pt modelId="{1E3A43D5-7DA8-4EFC-A2D4-9D52E9BFD9EC}" type="sibTrans" cxnId="{4E332126-4364-49C4-B66F-C0943802356E}">
      <dgm:prSet/>
      <dgm:spPr/>
      <dgm:t>
        <a:bodyPr/>
        <a:lstStyle/>
        <a:p>
          <a:endParaRPr lang="it-IT"/>
        </a:p>
      </dgm:t>
    </dgm:pt>
    <dgm:pt modelId="{B3FE42CF-C6A6-4445-ABBC-49B284BB2780}" type="pres">
      <dgm:prSet presAssocID="{1BB63C15-78FF-400A-9A83-B07CCABBBA79}" presName="compositeShape" presStyleCnt="0">
        <dgm:presLayoutVars>
          <dgm:dir/>
          <dgm:resizeHandles/>
        </dgm:presLayoutVars>
      </dgm:prSet>
      <dgm:spPr/>
    </dgm:pt>
    <dgm:pt modelId="{997A4EEB-B71D-4B5B-AB39-4F75E4B3955E}" type="pres">
      <dgm:prSet presAssocID="{1BB63C15-78FF-400A-9A83-B07CCABBBA79}" presName="pyramid" presStyleLbl="node1" presStyleIdx="0" presStyleCnt="1" custLinFactNeighborX="-46297" custLinFactNeighborY="-3023"/>
      <dgm:spPr/>
    </dgm:pt>
    <dgm:pt modelId="{78051F8A-CBFD-48DB-ABE3-211E4DA87450}" type="pres">
      <dgm:prSet presAssocID="{1BB63C15-78FF-400A-9A83-B07CCABBBA79}" presName="theList" presStyleCnt="0"/>
      <dgm:spPr/>
    </dgm:pt>
    <dgm:pt modelId="{2F500D61-0CC2-4844-88EB-F6C975EBD038}" type="pres">
      <dgm:prSet presAssocID="{832F91E6-E3BF-4396-A4DF-BCFBC1EEBF89}" presName="aNode" presStyleLbl="fgAcc1" presStyleIdx="0" presStyleCnt="3" custScaleX="146292" custLinFactX="-274" custLinFactNeighborX="-100000" custLinFactNeighborY="5634">
        <dgm:presLayoutVars>
          <dgm:bulletEnabled val="1"/>
        </dgm:presLayoutVars>
      </dgm:prSet>
      <dgm:spPr/>
    </dgm:pt>
    <dgm:pt modelId="{397E2C89-82B4-4DB7-9752-5BF0FBD8149F}" type="pres">
      <dgm:prSet presAssocID="{832F91E6-E3BF-4396-A4DF-BCFBC1EEBF89}" presName="aSpace" presStyleCnt="0"/>
      <dgm:spPr/>
    </dgm:pt>
    <dgm:pt modelId="{CD73E863-82F7-4A0A-8B93-12A4D9A692DA}" type="pres">
      <dgm:prSet presAssocID="{B2E3A12B-2250-41AF-BC10-11E58961F23C}" presName="aNode" presStyleLbl="fgAcc1" presStyleIdx="1" presStyleCnt="3" custScaleX="146292" custLinFactX="-469" custLinFactNeighborX="-100000" custLinFactNeighborY="88584">
        <dgm:presLayoutVars>
          <dgm:bulletEnabled val="1"/>
        </dgm:presLayoutVars>
      </dgm:prSet>
      <dgm:spPr/>
    </dgm:pt>
    <dgm:pt modelId="{6F6895F1-6E02-4BA8-A41D-9330E0A8E291}" type="pres">
      <dgm:prSet presAssocID="{B2E3A12B-2250-41AF-BC10-11E58961F23C}" presName="aSpace" presStyleCnt="0"/>
      <dgm:spPr/>
    </dgm:pt>
    <dgm:pt modelId="{B27AC284-C6C8-424B-8AA0-EC4BE7A38B35}" type="pres">
      <dgm:prSet presAssocID="{58AA1DF8-0337-4700-AED8-648CF97F715E}" presName="aNode" presStyleLbl="fgAcc1" presStyleIdx="2" presStyleCnt="3" custScaleX="146292" custLinFactY="5975" custLinFactNeighborX="-99593" custLinFactNeighborY="100000">
        <dgm:presLayoutVars>
          <dgm:bulletEnabled val="1"/>
        </dgm:presLayoutVars>
      </dgm:prSet>
      <dgm:spPr/>
    </dgm:pt>
    <dgm:pt modelId="{F66CD7D7-6A55-447E-80A1-EA2F5BE8A227}" type="pres">
      <dgm:prSet presAssocID="{58AA1DF8-0337-4700-AED8-648CF97F715E}" presName="aSpace" presStyleCnt="0"/>
      <dgm:spPr/>
    </dgm:pt>
  </dgm:ptLst>
  <dgm:cxnLst>
    <dgm:cxn modelId="{16BF7C21-02B5-4A9D-8516-0F124CBC6290}" type="presOf" srcId="{B2E3A12B-2250-41AF-BC10-11E58961F23C}" destId="{CD73E863-82F7-4A0A-8B93-12A4D9A692DA}" srcOrd="0" destOrd="0" presId="urn:microsoft.com/office/officeart/2005/8/layout/pyramid2"/>
    <dgm:cxn modelId="{4E332126-4364-49C4-B66F-C0943802356E}" srcId="{1BB63C15-78FF-400A-9A83-B07CCABBBA79}" destId="{58AA1DF8-0337-4700-AED8-648CF97F715E}" srcOrd="2" destOrd="0" parTransId="{34D75770-E2A6-4766-981B-6956BC6B4EBF}" sibTransId="{1E3A43D5-7DA8-4EFC-A2D4-9D52E9BFD9EC}"/>
    <dgm:cxn modelId="{33745D4E-00FF-4D80-83CB-E492F1128F36}" srcId="{1BB63C15-78FF-400A-9A83-B07CCABBBA79}" destId="{832F91E6-E3BF-4396-A4DF-BCFBC1EEBF89}" srcOrd="0" destOrd="0" parTransId="{EDFF08B7-D800-498C-8648-F02E07EAD502}" sibTransId="{8E3A0E99-0700-43AF-A032-33FCBD128154}"/>
    <dgm:cxn modelId="{6ED9F477-4E33-409C-8EBB-1286E85C67EF}" type="presOf" srcId="{58AA1DF8-0337-4700-AED8-648CF97F715E}" destId="{B27AC284-C6C8-424B-8AA0-EC4BE7A38B35}" srcOrd="0" destOrd="0" presId="urn:microsoft.com/office/officeart/2005/8/layout/pyramid2"/>
    <dgm:cxn modelId="{44EF2A83-BA29-456A-957F-3561765101E5}" type="presOf" srcId="{832F91E6-E3BF-4396-A4DF-BCFBC1EEBF89}" destId="{2F500D61-0CC2-4844-88EB-F6C975EBD038}" srcOrd="0" destOrd="0" presId="urn:microsoft.com/office/officeart/2005/8/layout/pyramid2"/>
    <dgm:cxn modelId="{3AA192B4-33C5-4E7C-93BA-08C6C01D6F05}" srcId="{1BB63C15-78FF-400A-9A83-B07CCABBBA79}" destId="{B2E3A12B-2250-41AF-BC10-11E58961F23C}" srcOrd="1" destOrd="0" parTransId="{D6045177-483D-444E-9DD4-B012515EE429}" sibTransId="{D5A09689-97A7-4410-9A52-8BF54B6B8B14}"/>
    <dgm:cxn modelId="{F4A9FDBF-4820-4925-86C7-9519FEB1CAB9}" type="presOf" srcId="{1BB63C15-78FF-400A-9A83-B07CCABBBA79}" destId="{B3FE42CF-C6A6-4445-ABBC-49B284BB2780}" srcOrd="0" destOrd="0" presId="urn:microsoft.com/office/officeart/2005/8/layout/pyramid2"/>
    <dgm:cxn modelId="{901BE621-375C-4998-9D5E-2ECFC28E8BA1}" type="presParOf" srcId="{B3FE42CF-C6A6-4445-ABBC-49B284BB2780}" destId="{997A4EEB-B71D-4B5B-AB39-4F75E4B3955E}" srcOrd="0" destOrd="0" presId="urn:microsoft.com/office/officeart/2005/8/layout/pyramid2"/>
    <dgm:cxn modelId="{70582598-7FAB-405C-BD5E-733F650D768F}" type="presParOf" srcId="{B3FE42CF-C6A6-4445-ABBC-49B284BB2780}" destId="{78051F8A-CBFD-48DB-ABE3-211E4DA87450}" srcOrd="1" destOrd="0" presId="urn:microsoft.com/office/officeart/2005/8/layout/pyramid2"/>
    <dgm:cxn modelId="{22D69F38-7F41-4165-895A-4000ACB15508}" type="presParOf" srcId="{78051F8A-CBFD-48DB-ABE3-211E4DA87450}" destId="{2F500D61-0CC2-4844-88EB-F6C975EBD038}" srcOrd="0" destOrd="0" presId="urn:microsoft.com/office/officeart/2005/8/layout/pyramid2"/>
    <dgm:cxn modelId="{EE4C44F6-1DB3-433D-BB44-29E68CC331A6}" type="presParOf" srcId="{78051F8A-CBFD-48DB-ABE3-211E4DA87450}" destId="{397E2C89-82B4-4DB7-9752-5BF0FBD8149F}" srcOrd="1" destOrd="0" presId="urn:microsoft.com/office/officeart/2005/8/layout/pyramid2"/>
    <dgm:cxn modelId="{D2730407-CEDE-4347-A477-DD882F81151D}" type="presParOf" srcId="{78051F8A-CBFD-48DB-ABE3-211E4DA87450}" destId="{CD73E863-82F7-4A0A-8B93-12A4D9A692DA}" srcOrd="2" destOrd="0" presId="urn:microsoft.com/office/officeart/2005/8/layout/pyramid2"/>
    <dgm:cxn modelId="{FA3A8A5B-52C3-407B-891C-2654BBE4433C}" type="presParOf" srcId="{78051F8A-CBFD-48DB-ABE3-211E4DA87450}" destId="{6F6895F1-6E02-4BA8-A41D-9330E0A8E291}" srcOrd="3" destOrd="0" presId="urn:microsoft.com/office/officeart/2005/8/layout/pyramid2"/>
    <dgm:cxn modelId="{33EFD023-8E05-4F58-BDC5-DBF200D9B7E8}" type="presParOf" srcId="{78051F8A-CBFD-48DB-ABE3-211E4DA87450}" destId="{B27AC284-C6C8-424B-8AA0-EC4BE7A38B35}" srcOrd="4" destOrd="0" presId="urn:microsoft.com/office/officeart/2005/8/layout/pyramid2"/>
    <dgm:cxn modelId="{64A5AACB-33A5-4147-8C69-BECA68F6D5AA}" type="presParOf" srcId="{78051F8A-CBFD-48DB-ABE3-211E4DA87450}" destId="{F66CD7D7-6A55-447E-80A1-EA2F5BE8A227}" srcOrd="5"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605C493-0240-4722-A3AC-FD278A8E3E82}"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it-IT"/>
        </a:p>
      </dgm:t>
    </dgm:pt>
    <dgm:pt modelId="{D6500053-92BC-425A-88AB-57FF53D33BA1}">
      <dgm:prSet phldrT="[Testo]" custT="1"/>
      <dgm:spPr/>
      <dgm:t>
        <a:bodyPr/>
        <a:lstStyle/>
        <a:p>
          <a:r>
            <a:rPr lang="it-IT" sz="2400" dirty="0"/>
            <a:t>Storico dati di tiro</a:t>
          </a:r>
        </a:p>
      </dgm:t>
    </dgm:pt>
    <dgm:pt modelId="{F98B1F90-11D3-4B7D-AA56-37EF90C52AE3}" type="parTrans" cxnId="{519714D6-17FE-4326-8919-A455C7403172}">
      <dgm:prSet/>
      <dgm:spPr/>
      <dgm:t>
        <a:bodyPr/>
        <a:lstStyle/>
        <a:p>
          <a:endParaRPr lang="it-IT"/>
        </a:p>
      </dgm:t>
    </dgm:pt>
    <dgm:pt modelId="{F470C9E4-885E-473B-B250-9C807844F595}" type="sibTrans" cxnId="{519714D6-17FE-4326-8919-A455C7403172}">
      <dgm:prSet/>
      <dgm:spPr/>
      <dgm:t>
        <a:bodyPr/>
        <a:lstStyle/>
        <a:p>
          <a:endParaRPr lang="it-IT"/>
        </a:p>
      </dgm:t>
    </dgm:pt>
    <dgm:pt modelId="{E6575DA3-048A-4E51-9667-5CDC743DF3A7}">
      <dgm:prSet phldrT="[Testo]" custT="1"/>
      <dgm:spPr/>
      <dgm:t>
        <a:bodyPr/>
        <a:lstStyle/>
        <a:p>
          <a:r>
            <a:rPr lang="it-IT" sz="2800" dirty="0"/>
            <a:t>Risultati</a:t>
          </a:r>
          <a:endParaRPr lang="it-IT" sz="2200" dirty="0"/>
        </a:p>
      </dgm:t>
    </dgm:pt>
    <dgm:pt modelId="{C926FB1D-05E9-45B5-B3BD-E90099B0ED10}" type="parTrans" cxnId="{9F54DEFD-559C-406D-AACC-3897D856D1CD}">
      <dgm:prSet/>
      <dgm:spPr/>
      <dgm:t>
        <a:bodyPr/>
        <a:lstStyle/>
        <a:p>
          <a:endParaRPr lang="it-IT"/>
        </a:p>
      </dgm:t>
    </dgm:pt>
    <dgm:pt modelId="{6D96EFF1-C2D5-4B8D-B0DD-78C18359C10A}" type="sibTrans" cxnId="{9F54DEFD-559C-406D-AACC-3897D856D1CD}">
      <dgm:prSet/>
      <dgm:spPr/>
      <dgm:t>
        <a:bodyPr/>
        <a:lstStyle/>
        <a:p>
          <a:endParaRPr lang="it-IT"/>
        </a:p>
      </dgm:t>
    </dgm:pt>
    <dgm:pt modelId="{F5FA2372-AC54-425A-A3F8-AD3D18717FF3}">
      <dgm:prSet phldrT="[Testo]"/>
      <dgm:spPr/>
      <dgm:t>
        <a:bodyPr/>
        <a:lstStyle/>
        <a:p>
          <a:r>
            <a:rPr lang="it-IT" dirty="0"/>
            <a:t>Sessione attuale</a:t>
          </a:r>
        </a:p>
      </dgm:t>
    </dgm:pt>
    <dgm:pt modelId="{B9CA385E-20CD-46ED-8823-C776D516F357}" type="parTrans" cxnId="{F666EBA4-CAE4-4398-8EA2-C046D050A01C}">
      <dgm:prSet/>
      <dgm:spPr/>
      <dgm:t>
        <a:bodyPr/>
        <a:lstStyle/>
        <a:p>
          <a:endParaRPr lang="it-IT"/>
        </a:p>
      </dgm:t>
    </dgm:pt>
    <dgm:pt modelId="{2CF70CBE-0697-4153-BDA6-71D81D2F2170}" type="sibTrans" cxnId="{F666EBA4-CAE4-4398-8EA2-C046D050A01C}">
      <dgm:prSet/>
      <dgm:spPr/>
      <dgm:t>
        <a:bodyPr/>
        <a:lstStyle/>
        <a:p>
          <a:endParaRPr lang="it-IT"/>
        </a:p>
      </dgm:t>
    </dgm:pt>
    <dgm:pt modelId="{0502EA98-420B-4406-A8D5-934538EDED59}">
      <dgm:prSet phldrT="[Testo]"/>
      <dgm:spPr/>
      <dgm:t>
        <a:bodyPr/>
        <a:lstStyle/>
        <a:p>
          <a:r>
            <a:rPr lang="it-IT" dirty="0">
              <a:effectLst>
                <a:outerShdw blurRad="38100" dist="38100" dir="2700000" algn="tl">
                  <a:srgbClr val="000000">
                    <a:alpha val="43137"/>
                  </a:srgbClr>
                </a:outerShdw>
              </a:effectLst>
            </a:rPr>
            <a:t>Analisi e previsione dalle statistiche</a:t>
          </a:r>
        </a:p>
      </dgm:t>
    </dgm:pt>
    <dgm:pt modelId="{37417D05-90B5-4513-AFCF-A7603FBB799C}" type="parTrans" cxnId="{50D92C2A-CBD0-4168-956D-05CD2C65FC14}">
      <dgm:prSet/>
      <dgm:spPr/>
      <dgm:t>
        <a:bodyPr/>
        <a:lstStyle/>
        <a:p>
          <a:endParaRPr lang="it-IT"/>
        </a:p>
      </dgm:t>
    </dgm:pt>
    <dgm:pt modelId="{7DD8CDFE-454D-47F8-A1B6-B3DD3C52EF9A}" type="sibTrans" cxnId="{50D92C2A-CBD0-4168-956D-05CD2C65FC14}">
      <dgm:prSet/>
      <dgm:spPr/>
      <dgm:t>
        <a:bodyPr/>
        <a:lstStyle/>
        <a:p>
          <a:endParaRPr lang="it-IT"/>
        </a:p>
      </dgm:t>
    </dgm:pt>
    <dgm:pt modelId="{C5FC154D-CE35-4939-8446-E374F8A14971}" type="pres">
      <dgm:prSet presAssocID="{7605C493-0240-4722-A3AC-FD278A8E3E82}" presName="Name0" presStyleCnt="0">
        <dgm:presLayoutVars>
          <dgm:chMax val="4"/>
          <dgm:resizeHandles val="exact"/>
        </dgm:presLayoutVars>
      </dgm:prSet>
      <dgm:spPr/>
    </dgm:pt>
    <dgm:pt modelId="{B20AF1E8-EEBB-4F59-857E-BC1F69240E7B}" type="pres">
      <dgm:prSet presAssocID="{7605C493-0240-4722-A3AC-FD278A8E3E82}" presName="ellipse" presStyleLbl="trBgShp" presStyleIdx="0" presStyleCnt="1" custScaleX="136850"/>
      <dgm:spPr/>
    </dgm:pt>
    <dgm:pt modelId="{6F25B260-9D16-4ACE-8293-1E0AB70B3C20}" type="pres">
      <dgm:prSet presAssocID="{7605C493-0240-4722-A3AC-FD278A8E3E82}" presName="arrow1" presStyleLbl="fgShp" presStyleIdx="0" presStyleCnt="1"/>
      <dgm:spPr/>
    </dgm:pt>
    <dgm:pt modelId="{DB097265-4F4D-4A8D-A8A9-19400B2A339C}" type="pres">
      <dgm:prSet presAssocID="{7605C493-0240-4722-A3AC-FD278A8E3E82}" presName="rectangle" presStyleLbl="revTx" presStyleIdx="0" presStyleCnt="1" custScaleX="210210">
        <dgm:presLayoutVars>
          <dgm:bulletEnabled val="1"/>
        </dgm:presLayoutVars>
      </dgm:prSet>
      <dgm:spPr/>
    </dgm:pt>
    <dgm:pt modelId="{159F17B9-66B9-4827-82E6-2028B3459A47}" type="pres">
      <dgm:prSet presAssocID="{E6575DA3-048A-4E51-9667-5CDC743DF3A7}" presName="item1" presStyleLbl="node1" presStyleIdx="0" presStyleCnt="3">
        <dgm:presLayoutVars>
          <dgm:bulletEnabled val="1"/>
        </dgm:presLayoutVars>
      </dgm:prSet>
      <dgm:spPr/>
    </dgm:pt>
    <dgm:pt modelId="{DE2CF623-CA31-4B53-9938-0901893241F8}" type="pres">
      <dgm:prSet presAssocID="{F5FA2372-AC54-425A-A3F8-AD3D18717FF3}" presName="item2" presStyleLbl="node1" presStyleIdx="1" presStyleCnt="3" custScaleX="129229" custScaleY="117657" custLinFactNeighborX="-32432" custLinFactNeighborY="-17357">
        <dgm:presLayoutVars>
          <dgm:bulletEnabled val="1"/>
        </dgm:presLayoutVars>
      </dgm:prSet>
      <dgm:spPr/>
    </dgm:pt>
    <dgm:pt modelId="{B9211998-A683-469D-BED3-7A9A22A6A408}" type="pres">
      <dgm:prSet presAssocID="{0502EA98-420B-4406-A8D5-934538EDED59}" presName="item3" presStyleLbl="node1" presStyleIdx="2" presStyleCnt="3" custScaleX="139600" custScaleY="128896" custLinFactNeighborX="50451" custLinFactNeighborY="13814">
        <dgm:presLayoutVars>
          <dgm:bulletEnabled val="1"/>
        </dgm:presLayoutVars>
      </dgm:prSet>
      <dgm:spPr/>
    </dgm:pt>
    <dgm:pt modelId="{B2B82199-95CA-4BD1-B955-F233672C759B}" type="pres">
      <dgm:prSet presAssocID="{7605C493-0240-4722-A3AC-FD278A8E3E82}" presName="funnel" presStyleLbl="trAlignAcc1" presStyleIdx="0" presStyleCnt="1" custScaleX="136165"/>
      <dgm:spPr/>
    </dgm:pt>
  </dgm:ptLst>
  <dgm:cxnLst>
    <dgm:cxn modelId="{F537851E-FC60-4C60-9B13-80B22753E7F6}" type="presOf" srcId="{D6500053-92BC-425A-88AB-57FF53D33BA1}" destId="{B9211998-A683-469D-BED3-7A9A22A6A408}" srcOrd="0" destOrd="0" presId="urn:microsoft.com/office/officeart/2005/8/layout/funnel1"/>
    <dgm:cxn modelId="{9E8D0725-48D1-4AA8-9717-C735F903B023}" type="presOf" srcId="{0502EA98-420B-4406-A8D5-934538EDED59}" destId="{DB097265-4F4D-4A8D-A8A9-19400B2A339C}" srcOrd="0" destOrd="0" presId="urn:microsoft.com/office/officeart/2005/8/layout/funnel1"/>
    <dgm:cxn modelId="{50D92C2A-CBD0-4168-956D-05CD2C65FC14}" srcId="{7605C493-0240-4722-A3AC-FD278A8E3E82}" destId="{0502EA98-420B-4406-A8D5-934538EDED59}" srcOrd="3" destOrd="0" parTransId="{37417D05-90B5-4513-AFCF-A7603FBB799C}" sibTransId="{7DD8CDFE-454D-47F8-A1B6-B3DD3C52EF9A}"/>
    <dgm:cxn modelId="{E316E03C-D8B7-4959-9547-D2BC5F2C2265}" type="presOf" srcId="{E6575DA3-048A-4E51-9667-5CDC743DF3A7}" destId="{DE2CF623-CA31-4B53-9938-0901893241F8}" srcOrd="0" destOrd="0" presId="urn:microsoft.com/office/officeart/2005/8/layout/funnel1"/>
    <dgm:cxn modelId="{7933FE90-8C67-41C0-8C2A-62D126ADD236}" type="presOf" srcId="{7605C493-0240-4722-A3AC-FD278A8E3E82}" destId="{C5FC154D-CE35-4939-8446-E374F8A14971}" srcOrd="0" destOrd="0" presId="urn:microsoft.com/office/officeart/2005/8/layout/funnel1"/>
    <dgm:cxn modelId="{F666EBA4-CAE4-4398-8EA2-C046D050A01C}" srcId="{7605C493-0240-4722-A3AC-FD278A8E3E82}" destId="{F5FA2372-AC54-425A-A3F8-AD3D18717FF3}" srcOrd="2" destOrd="0" parTransId="{B9CA385E-20CD-46ED-8823-C776D516F357}" sibTransId="{2CF70CBE-0697-4153-BDA6-71D81D2F2170}"/>
    <dgm:cxn modelId="{920009CE-E139-4854-99A9-FBE6AB0A40AB}" type="presOf" srcId="{F5FA2372-AC54-425A-A3F8-AD3D18717FF3}" destId="{159F17B9-66B9-4827-82E6-2028B3459A47}" srcOrd="0" destOrd="0" presId="urn:microsoft.com/office/officeart/2005/8/layout/funnel1"/>
    <dgm:cxn modelId="{519714D6-17FE-4326-8919-A455C7403172}" srcId="{7605C493-0240-4722-A3AC-FD278A8E3E82}" destId="{D6500053-92BC-425A-88AB-57FF53D33BA1}" srcOrd="0" destOrd="0" parTransId="{F98B1F90-11D3-4B7D-AA56-37EF90C52AE3}" sibTransId="{F470C9E4-885E-473B-B250-9C807844F595}"/>
    <dgm:cxn modelId="{9F54DEFD-559C-406D-AACC-3897D856D1CD}" srcId="{7605C493-0240-4722-A3AC-FD278A8E3E82}" destId="{E6575DA3-048A-4E51-9667-5CDC743DF3A7}" srcOrd="1" destOrd="0" parTransId="{C926FB1D-05E9-45B5-B3BD-E90099B0ED10}" sibTransId="{6D96EFF1-C2D5-4B8D-B0DD-78C18359C10A}"/>
    <dgm:cxn modelId="{B36AAEB0-DAA7-413A-A116-3184AF0E8FAF}" type="presParOf" srcId="{C5FC154D-CE35-4939-8446-E374F8A14971}" destId="{B20AF1E8-EEBB-4F59-857E-BC1F69240E7B}" srcOrd="0" destOrd="0" presId="urn:microsoft.com/office/officeart/2005/8/layout/funnel1"/>
    <dgm:cxn modelId="{EF67E940-D663-41DC-AE39-D98B5DA860C6}" type="presParOf" srcId="{C5FC154D-CE35-4939-8446-E374F8A14971}" destId="{6F25B260-9D16-4ACE-8293-1E0AB70B3C20}" srcOrd="1" destOrd="0" presId="urn:microsoft.com/office/officeart/2005/8/layout/funnel1"/>
    <dgm:cxn modelId="{544FD124-5D3E-47B4-B3EA-352C697040B3}" type="presParOf" srcId="{C5FC154D-CE35-4939-8446-E374F8A14971}" destId="{DB097265-4F4D-4A8D-A8A9-19400B2A339C}" srcOrd="2" destOrd="0" presId="urn:microsoft.com/office/officeart/2005/8/layout/funnel1"/>
    <dgm:cxn modelId="{562F29CC-DEAB-4C1E-A3CE-3393743E412F}" type="presParOf" srcId="{C5FC154D-CE35-4939-8446-E374F8A14971}" destId="{159F17B9-66B9-4827-82E6-2028B3459A47}" srcOrd="3" destOrd="0" presId="urn:microsoft.com/office/officeart/2005/8/layout/funnel1"/>
    <dgm:cxn modelId="{7774C905-4F0B-4DA1-828E-0B8FDBC978B9}" type="presParOf" srcId="{C5FC154D-CE35-4939-8446-E374F8A14971}" destId="{DE2CF623-CA31-4B53-9938-0901893241F8}" srcOrd="4" destOrd="0" presId="urn:microsoft.com/office/officeart/2005/8/layout/funnel1"/>
    <dgm:cxn modelId="{CDAC81C3-D075-407D-A2FD-481B76F40644}" type="presParOf" srcId="{C5FC154D-CE35-4939-8446-E374F8A14971}" destId="{B9211998-A683-469D-BED3-7A9A22A6A408}" srcOrd="5" destOrd="0" presId="urn:microsoft.com/office/officeart/2005/8/layout/funnel1"/>
    <dgm:cxn modelId="{E9428030-5F9A-43D0-9BE1-BB7B70E6444B}" type="presParOf" srcId="{C5FC154D-CE35-4939-8446-E374F8A14971}" destId="{B2B82199-95CA-4BD1-B955-F233672C759B}"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0E4C54-8F77-487A-BB75-D17F23E96BCF}" type="doc">
      <dgm:prSet loTypeId="urn:microsoft.com/office/officeart/2005/8/layout/radial6" loCatId="cycle" qsTypeId="urn:microsoft.com/office/officeart/2005/8/quickstyle/simple5" qsCatId="simple" csTypeId="urn:microsoft.com/office/officeart/2005/8/colors/colorful4" csCatId="colorful" phldr="1"/>
      <dgm:spPr/>
      <dgm:t>
        <a:bodyPr/>
        <a:lstStyle/>
        <a:p>
          <a:endParaRPr lang="it-IT"/>
        </a:p>
      </dgm:t>
    </dgm:pt>
    <dgm:pt modelId="{5D316585-A02A-46A7-AE9E-F8891C539F18}">
      <dgm:prSet phldrT="[Testo]" custT="1"/>
      <dgm:spPr/>
      <dgm:t>
        <a:bodyPr/>
        <a:lstStyle/>
        <a:p>
          <a:r>
            <a:rPr lang="it-IT" sz="2300" dirty="0">
              <a:effectLst>
                <a:outerShdw blurRad="38100" dist="38100" dir="2700000" algn="tl">
                  <a:srgbClr val="000000">
                    <a:alpha val="43137"/>
                  </a:srgbClr>
                </a:outerShdw>
              </a:effectLst>
            </a:rPr>
            <a:t>Semplicità</a:t>
          </a:r>
        </a:p>
      </dgm:t>
    </dgm:pt>
    <dgm:pt modelId="{3B98EA94-0000-47C0-8824-D91FA90A1A21}" type="parTrans" cxnId="{2EAE8B6B-3DF1-446C-87BB-DD58A1AC77D2}">
      <dgm:prSet/>
      <dgm:spPr/>
      <dgm:t>
        <a:bodyPr/>
        <a:lstStyle/>
        <a:p>
          <a:endParaRPr lang="it-IT"/>
        </a:p>
      </dgm:t>
    </dgm:pt>
    <dgm:pt modelId="{91EE5B64-91AA-4B8A-B0D2-8956D5A388CA}" type="sibTrans" cxnId="{2EAE8B6B-3DF1-446C-87BB-DD58A1AC77D2}">
      <dgm:prSet/>
      <dgm:spPr/>
      <dgm:t>
        <a:bodyPr/>
        <a:lstStyle/>
        <a:p>
          <a:endParaRPr lang="it-IT"/>
        </a:p>
      </dgm:t>
    </dgm:pt>
    <dgm:pt modelId="{C167C75F-EC7B-4584-B6E4-6CE7AC32C35E}">
      <dgm:prSet phldrT="[Testo]" custT="1"/>
      <dgm:spPr/>
      <dgm:t>
        <a:bodyPr/>
        <a:lstStyle/>
        <a:p>
          <a:r>
            <a:rPr lang="it-IT" sz="2800" dirty="0">
              <a:effectLst>
                <a:outerShdw blurRad="38100" dist="38100" dir="2700000" algn="tl">
                  <a:srgbClr val="000000">
                    <a:alpha val="43137"/>
                  </a:srgbClr>
                </a:outerShdw>
              </a:effectLst>
            </a:rPr>
            <a:t>Smart</a:t>
          </a:r>
          <a:endParaRPr lang="it-IT" sz="2500" dirty="0">
            <a:effectLst>
              <a:outerShdw blurRad="38100" dist="38100" dir="2700000" algn="tl">
                <a:srgbClr val="000000">
                  <a:alpha val="43137"/>
                </a:srgbClr>
              </a:outerShdw>
            </a:effectLst>
          </a:endParaRPr>
        </a:p>
      </dgm:t>
    </dgm:pt>
    <dgm:pt modelId="{A95948FD-8329-4EE9-AB20-D9DC072E4115}" type="parTrans" cxnId="{0D511E1A-70AA-49FE-9A10-61526C157AAF}">
      <dgm:prSet/>
      <dgm:spPr/>
      <dgm:t>
        <a:bodyPr/>
        <a:lstStyle/>
        <a:p>
          <a:endParaRPr lang="it-IT"/>
        </a:p>
      </dgm:t>
    </dgm:pt>
    <dgm:pt modelId="{E304C524-0DFD-4DE4-8045-903C7B4DA849}" type="sibTrans" cxnId="{0D511E1A-70AA-49FE-9A10-61526C157AAF}">
      <dgm:prSet/>
      <dgm:spPr/>
      <dgm:t>
        <a:bodyPr/>
        <a:lstStyle/>
        <a:p>
          <a:endParaRPr lang="it-IT"/>
        </a:p>
      </dgm:t>
    </dgm:pt>
    <dgm:pt modelId="{04FD4277-0AD0-49A9-8297-C24A5C006203}">
      <dgm:prSet phldrT="[Testo]"/>
      <dgm:spPr/>
      <dgm:t>
        <a:bodyPr/>
        <a:lstStyle/>
        <a:p>
          <a:r>
            <a:rPr lang="it-IT" dirty="0">
              <a:effectLst>
                <a:outerShdw blurRad="38100" dist="38100" dir="2700000" algn="tl">
                  <a:srgbClr val="000000">
                    <a:alpha val="43137"/>
                  </a:srgbClr>
                </a:outerShdw>
              </a:effectLst>
            </a:rPr>
            <a:t>AI e ML </a:t>
          </a:r>
          <a:r>
            <a:rPr lang="it-IT" dirty="0" err="1">
              <a:effectLst>
                <a:outerShdw blurRad="38100" dist="38100" dir="2700000" algn="tl">
                  <a:srgbClr val="000000">
                    <a:alpha val="43137"/>
                  </a:srgbClr>
                </a:outerShdw>
              </a:effectLst>
            </a:rPr>
            <a:t>analysis</a:t>
          </a:r>
          <a:endParaRPr lang="it-IT" dirty="0">
            <a:effectLst>
              <a:outerShdw blurRad="38100" dist="38100" dir="2700000" algn="tl">
                <a:srgbClr val="000000">
                  <a:alpha val="43137"/>
                </a:srgbClr>
              </a:outerShdw>
            </a:effectLst>
          </a:endParaRPr>
        </a:p>
      </dgm:t>
    </dgm:pt>
    <dgm:pt modelId="{A7FD6EF1-7279-46E4-911E-986BE2ABE189}" type="parTrans" cxnId="{A3AE8DD7-A078-4D6D-97BD-67F902F5F77F}">
      <dgm:prSet/>
      <dgm:spPr/>
      <dgm:t>
        <a:bodyPr/>
        <a:lstStyle/>
        <a:p>
          <a:endParaRPr lang="it-IT"/>
        </a:p>
      </dgm:t>
    </dgm:pt>
    <dgm:pt modelId="{8683F3D0-2E9B-4699-B024-76C09B189677}" type="sibTrans" cxnId="{A3AE8DD7-A078-4D6D-97BD-67F902F5F77F}">
      <dgm:prSet/>
      <dgm:spPr/>
      <dgm:t>
        <a:bodyPr/>
        <a:lstStyle/>
        <a:p>
          <a:endParaRPr lang="it-IT"/>
        </a:p>
      </dgm:t>
    </dgm:pt>
    <dgm:pt modelId="{7F55AC7A-02BD-450F-A85A-3961EB8258E0}">
      <dgm:prSet phldrT="[Testo]"/>
      <dgm:spPr/>
      <dgm:t>
        <a:bodyPr/>
        <a:lstStyle/>
        <a:p>
          <a:r>
            <a:rPr lang="it-IT" dirty="0">
              <a:effectLst>
                <a:outerShdw blurRad="38100" dist="38100" dir="2700000" algn="tl">
                  <a:srgbClr val="000000">
                    <a:alpha val="43137"/>
                  </a:srgbClr>
                </a:outerShdw>
              </a:effectLst>
            </a:rPr>
            <a:t>Modulare</a:t>
          </a:r>
        </a:p>
      </dgm:t>
    </dgm:pt>
    <dgm:pt modelId="{BE270FAA-1BD8-4EE0-A112-F183CB3D079F}" type="parTrans" cxnId="{751F6E43-EE70-469B-AAF9-9D5B8571A0E1}">
      <dgm:prSet/>
      <dgm:spPr/>
      <dgm:t>
        <a:bodyPr/>
        <a:lstStyle/>
        <a:p>
          <a:endParaRPr lang="it-IT"/>
        </a:p>
      </dgm:t>
    </dgm:pt>
    <dgm:pt modelId="{C6433440-51B7-43C6-B9C4-40AC6D9BB630}" type="sibTrans" cxnId="{751F6E43-EE70-469B-AAF9-9D5B8571A0E1}">
      <dgm:prSet/>
      <dgm:spPr/>
      <dgm:t>
        <a:bodyPr/>
        <a:lstStyle/>
        <a:p>
          <a:endParaRPr lang="it-IT"/>
        </a:p>
      </dgm:t>
    </dgm:pt>
    <dgm:pt modelId="{17C9F61B-48AD-4CC9-95D8-4E436982129B}">
      <dgm:prSet phldrT="[Testo]" custT="1"/>
      <dgm:spPr>
        <a:solidFill>
          <a:schemeClr val="bg1"/>
        </a:solidFill>
      </dgm:spPr>
      <dgm:t>
        <a:bodyPr/>
        <a:lstStyle/>
        <a:p>
          <a:pPr algn="ctr">
            <a:lnSpc>
              <a:spcPct val="100000"/>
            </a:lnSpc>
          </a:pPr>
          <a:endParaRPr lang="it-IT" sz="3200" dirty="0">
            <a:effectLst>
              <a:outerShdw blurRad="38100" dist="38100" dir="2700000" algn="tl">
                <a:srgbClr val="000000">
                  <a:alpha val="43137"/>
                </a:srgbClr>
              </a:outerShdw>
            </a:effectLst>
          </a:endParaRPr>
        </a:p>
      </dgm:t>
    </dgm:pt>
    <dgm:pt modelId="{0E282FE1-D524-4A9B-8375-29D988C9477F}" type="sibTrans" cxnId="{34F2CC16-2A49-42B9-B802-E7B8793DDF53}">
      <dgm:prSet/>
      <dgm:spPr/>
      <dgm:t>
        <a:bodyPr/>
        <a:lstStyle/>
        <a:p>
          <a:endParaRPr lang="it-IT"/>
        </a:p>
      </dgm:t>
    </dgm:pt>
    <dgm:pt modelId="{12501051-5E76-4682-80D6-4A7F238EE86C}" type="parTrans" cxnId="{34F2CC16-2A49-42B9-B802-E7B8793DDF53}">
      <dgm:prSet/>
      <dgm:spPr/>
      <dgm:t>
        <a:bodyPr/>
        <a:lstStyle/>
        <a:p>
          <a:endParaRPr lang="it-IT"/>
        </a:p>
      </dgm:t>
    </dgm:pt>
    <dgm:pt modelId="{10717DAC-BD9D-45C7-BC8C-543F22B5804C}" type="pres">
      <dgm:prSet presAssocID="{A10E4C54-8F77-487A-BB75-D17F23E96BCF}" presName="Name0" presStyleCnt="0">
        <dgm:presLayoutVars>
          <dgm:chMax val="1"/>
          <dgm:dir/>
          <dgm:animLvl val="ctr"/>
          <dgm:resizeHandles val="exact"/>
        </dgm:presLayoutVars>
      </dgm:prSet>
      <dgm:spPr/>
    </dgm:pt>
    <dgm:pt modelId="{DED7B739-0C74-4E99-BA7B-10BB60635B0E}" type="pres">
      <dgm:prSet presAssocID="{17C9F61B-48AD-4CC9-95D8-4E436982129B}" presName="centerShape" presStyleLbl="node0" presStyleIdx="0" presStyleCnt="1" custScaleX="94449" custScaleY="94449"/>
      <dgm:spPr/>
    </dgm:pt>
    <dgm:pt modelId="{AC737BAB-C6F3-4222-9083-72D4CCBF2318}" type="pres">
      <dgm:prSet presAssocID="{5D316585-A02A-46A7-AE9E-F8891C539F18}" presName="node" presStyleLbl="node1" presStyleIdx="0" presStyleCnt="4" custScaleX="144564">
        <dgm:presLayoutVars>
          <dgm:bulletEnabled val="1"/>
        </dgm:presLayoutVars>
      </dgm:prSet>
      <dgm:spPr/>
    </dgm:pt>
    <dgm:pt modelId="{62D638AC-5FE5-48E6-869D-A07AFFE589B2}" type="pres">
      <dgm:prSet presAssocID="{5D316585-A02A-46A7-AE9E-F8891C539F18}" presName="dummy" presStyleCnt="0"/>
      <dgm:spPr/>
    </dgm:pt>
    <dgm:pt modelId="{3BE5623C-AB22-4870-8AAF-8F8FD50AAD38}" type="pres">
      <dgm:prSet presAssocID="{91EE5B64-91AA-4B8A-B0D2-8956D5A388CA}" presName="sibTrans" presStyleLbl="sibTrans2D1" presStyleIdx="0" presStyleCnt="4"/>
      <dgm:spPr/>
    </dgm:pt>
    <dgm:pt modelId="{4D92C5FD-982C-4D85-9E41-357DCFB56ABF}" type="pres">
      <dgm:prSet presAssocID="{C167C75F-EC7B-4584-B6E4-6CE7AC32C35E}" presName="node" presStyleLbl="node1" presStyleIdx="1" presStyleCnt="4" custScaleX="144564">
        <dgm:presLayoutVars>
          <dgm:bulletEnabled val="1"/>
        </dgm:presLayoutVars>
      </dgm:prSet>
      <dgm:spPr/>
    </dgm:pt>
    <dgm:pt modelId="{B72D11EF-3C8A-49EC-9263-4319E53F59CC}" type="pres">
      <dgm:prSet presAssocID="{C167C75F-EC7B-4584-B6E4-6CE7AC32C35E}" presName="dummy" presStyleCnt="0"/>
      <dgm:spPr/>
    </dgm:pt>
    <dgm:pt modelId="{79FE910E-F682-4084-A982-1ED9F98FF7DE}" type="pres">
      <dgm:prSet presAssocID="{E304C524-0DFD-4DE4-8045-903C7B4DA849}" presName="sibTrans" presStyleLbl="sibTrans2D1" presStyleIdx="1" presStyleCnt="4"/>
      <dgm:spPr/>
    </dgm:pt>
    <dgm:pt modelId="{0DB5FC71-A1BE-453D-AD95-D5CB7AF73CB1}" type="pres">
      <dgm:prSet presAssocID="{04FD4277-0AD0-49A9-8297-C24A5C006203}" presName="node" presStyleLbl="node1" presStyleIdx="2" presStyleCnt="4" custScaleX="144564">
        <dgm:presLayoutVars>
          <dgm:bulletEnabled val="1"/>
        </dgm:presLayoutVars>
      </dgm:prSet>
      <dgm:spPr/>
    </dgm:pt>
    <dgm:pt modelId="{C75FC55F-D351-4082-B47D-F8CBF5AECC75}" type="pres">
      <dgm:prSet presAssocID="{04FD4277-0AD0-49A9-8297-C24A5C006203}" presName="dummy" presStyleCnt="0"/>
      <dgm:spPr/>
    </dgm:pt>
    <dgm:pt modelId="{47EC15E2-6816-4D5B-B7F4-7DAF024AE7AE}" type="pres">
      <dgm:prSet presAssocID="{8683F3D0-2E9B-4699-B024-76C09B189677}" presName="sibTrans" presStyleLbl="sibTrans2D1" presStyleIdx="2" presStyleCnt="4"/>
      <dgm:spPr/>
    </dgm:pt>
    <dgm:pt modelId="{FF7AF202-B6EF-43AA-8A38-C4AFB6BC1333}" type="pres">
      <dgm:prSet presAssocID="{7F55AC7A-02BD-450F-A85A-3961EB8258E0}" presName="node" presStyleLbl="node1" presStyleIdx="3" presStyleCnt="4" custScaleX="144564">
        <dgm:presLayoutVars>
          <dgm:bulletEnabled val="1"/>
        </dgm:presLayoutVars>
      </dgm:prSet>
      <dgm:spPr/>
    </dgm:pt>
    <dgm:pt modelId="{C8A809D9-64E8-4842-B758-F29E91D5DBAD}" type="pres">
      <dgm:prSet presAssocID="{7F55AC7A-02BD-450F-A85A-3961EB8258E0}" presName="dummy" presStyleCnt="0"/>
      <dgm:spPr/>
    </dgm:pt>
    <dgm:pt modelId="{9078E568-A92C-453F-A19D-E91115E3ABB9}" type="pres">
      <dgm:prSet presAssocID="{C6433440-51B7-43C6-B9C4-40AC6D9BB630}" presName="sibTrans" presStyleLbl="sibTrans2D1" presStyleIdx="3" presStyleCnt="4"/>
      <dgm:spPr/>
    </dgm:pt>
  </dgm:ptLst>
  <dgm:cxnLst>
    <dgm:cxn modelId="{11193E10-49B6-4171-A825-D2B1D00D2CD5}" type="presOf" srcId="{04FD4277-0AD0-49A9-8297-C24A5C006203}" destId="{0DB5FC71-A1BE-453D-AD95-D5CB7AF73CB1}" srcOrd="0" destOrd="0" presId="urn:microsoft.com/office/officeart/2005/8/layout/radial6"/>
    <dgm:cxn modelId="{29761414-734A-4FEA-A836-84465719CDCA}" type="presOf" srcId="{7F55AC7A-02BD-450F-A85A-3961EB8258E0}" destId="{FF7AF202-B6EF-43AA-8A38-C4AFB6BC1333}" srcOrd="0" destOrd="0" presId="urn:microsoft.com/office/officeart/2005/8/layout/radial6"/>
    <dgm:cxn modelId="{34F2CC16-2A49-42B9-B802-E7B8793DDF53}" srcId="{A10E4C54-8F77-487A-BB75-D17F23E96BCF}" destId="{17C9F61B-48AD-4CC9-95D8-4E436982129B}" srcOrd="0" destOrd="0" parTransId="{12501051-5E76-4682-80D6-4A7F238EE86C}" sibTransId="{0E282FE1-D524-4A9B-8375-29D988C9477F}"/>
    <dgm:cxn modelId="{0D511E1A-70AA-49FE-9A10-61526C157AAF}" srcId="{17C9F61B-48AD-4CC9-95D8-4E436982129B}" destId="{C167C75F-EC7B-4584-B6E4-6CE7AC32C35E}" srcOrd="1" destOrd="0" parTransId="{A95948FD-8329-4EE9-AB20-D9DC072E4115}" sibTransId="{E304C524-0DFD-4DE4-8045-903C7B4DA849}"/>
    <dgm:cxn modelId="{A7402620-789E-47D6-B7A9-26E65E368789}" type="presOf" srcId="{A10E4C54-8F77-487A-BB75-D17F23E96BCF}" destId="{10717DAC-BD9D-45C7-BC8C-543F22B5804C}" srcOrd="0" destOrd="0" presId="urn:microsoft.com/office/officeart/2005/8/layout/radial6"/>
    <dgm:cxn modelId="{751F6E43-EE70-469B-AAF9-9D5B8571A0E1}" srcId="{17C9F61B-48AD-4CC9-95D8-4E436982129B}" destId="{7F55AC7A-02BD-450F-A85A-3961EB8258E0}" srcOrd="3" destOrd="0" parTransId="{BE270FAA-1BD8-4EE0-A112-F183CB3D079F}" sibTransId="{C6433440-51B7-43C6-B9C4-40AC6D9BB630}"/>
    <dgm:cxn modelId="{0937BD44-8DAE-421C-BBEC-3C1FA7B2A33D}" type="presOf" srcId="{C167C75F-EC7B-4584-B6E4-6CE7AC32C35E}" destId="{4D92C5FD-982C-4D85-9E41-357DCFB56ABF}" srcOrd="0" destOrd="0" presId="urn:microsoft.com/office/officeart/2005/8/layout/radial6"/>
    <dgm:cxn modelId="{2EAE8B6B-3DF1-446C-87BB-DD58A1AC77D2}" srcId="{17C9F61B-48AD-4CC9-95D8-4E436982129B}" destId="{5D316585-A02A-46A7-AE9E-F8891C539F18}" srcOrd="0" destOrd="0" parTransId="{3B98EA94-0000-47C0-8824-D91FA90A1A21}" sibTransId="{91EE5B64-91AA-4B8A-B0D2-8956D5A388CA}"/>
    <dgm:cxn modelId="{445CF871-3F8C-4A9A-AC58-D0E0DE3DB077}" type="presOf" srcId="{17C9F61B-48AD-4CC9-95D8-4E436982129B}" destId="{DED7B739-0C74-4E99-BA7B-10BB60635B0E}" srcOrd="0" destOrd="0" presId="urn:microsoft.com/office/officeart/2005/8/layout/radial6"/>
    <dgm:cxn modelId="{13F94152-D49A-49CF-A265-B56471AF97F3}" type="presOf" srcId="{8683F3D0-2E9B-4699-B024-76C09B189677}" destId="{47EC15E2-6816-4D5B-B7F4-7DAF024AE7AE}" srcOrd="0" destOrd="0" presId="urn:microsoft.com/office/officeart/2005/8/layout/radial6"/>
    <dgm:cxn modelId="{4B507B89-C90A-464C-AA69-511811896367}" type="presOf" srcId="{E304C524-0DFD-4DE4-8045-903C7B4DA849}" destId="{79FE910E-F682-4084-A982-1ED9F98FF7DE}" srcOrd="0" destOrd="0" presId="urn:microsoft.com/office/officeart/2005/8/layout/radial6"/>
    <dgm:cxn modelId="{C8CB9391-DD1C-441F-8FB1-4371DE735AE2}" type="presOf" srcId="{91EE5B64-91AA-4B8A-B0D2-8956D5A388CA}" destId="{3BE5623C-AB22-4870-8AAF-8F8FD50AAD38}" srcOrd="0" destOrd="0" presId="urn:microsoft.com/office/officeart/2005/8/layout/radial6"/>
    <dgm:cxn modelId="{805E55A8-7E81-4C1A-B134-E864D8D343E2}" type="presOf" srcId="{5D316585-A02A-46A7-AE9E-F8891C539F18}" destId="{AC737BAB-C6F3-4222-9083-72D4CCBF2318}" srcOrd="0" destOrd="0" presId="urn:microsoft.com/office/officeart/2005/8/layout/radial6"/>
    <dgm:cxn modelId="{A3AE8DD7-A078-4D6D-97BD-67F902F5F77F}" srcId="{17C9F61B-48AD-4CC9-95D8-4E436982129B}" destId="{04FD4277-0AD0-49A9-8297-C24A5C006203}" srcOrd="2" destOrd="0" parTransId="{A7FD6EF1-7279-46E4-911E-986BE2ABE189}" sibTransId="{8683F3D0-2E9B-4699-B024-76C09B189677}"/>
    <dgm:cxn modelId="{43BC45F8-7773-49CE-A9BA-4951D47F2C60}" type="presOf" srcId="{C6433440-51B7-43C6-B9C4-40AC6D9BB630}" destId="{9078E568-A92C-453F-A19D-E91115E3ABB9}" srcOrd="0" destOrd="0" presId="urn:microsoft.com/office/officeart/2005/8/layout/radial6"/>
    <dgm:cxn modelId="{F9C228DC-4473-4FFD-9648-4B92B8D3DE01}" type="presParOf" srcId="{10717DAC-BD9D-45C7-BC8C-543F22B5804C}" destId="{DED7B739-0C74-4E99-BA7B-10BB60635B0E}" srcOrd="0" destOrd="0" presId="urn:microsoft.com/office/officeart/2005/8/layout/radial6"/>
    <dgm:cxn modelId="{C399E64C-1F95-4489-81DB-D71A42A29219}" type="presParOf" srcId="{10717DAC-BD9D-45C7-BC8C-543F22B5804C}" destId="{AC737BAB-C6F3-4222-9083-72D4CCBF2318}" srcOrd="1" destOrd="0" presId="urn:microsoft.com/office/officeart/2005/8/layout/radial6"/>
    <dgm:cxn modelId="{F9569255-1E9E-40A1-A448-F7479A6B7FF4}" type="presParOf" srcId="{10717DAC-BD9D-45C7-BC8C-543F22B5804C}" destId="{62D638AC-5FE5-48E6-869D-A07AFFE589B2}" srcOrd="2" destOrd="0" presId="urn:microsoft.com/office/officeart/2005/8/layout/radial6"/>
    <dgm:cxn modelId="{77C92C45-F43D-4442-B2A1-DBB29DB3FDA4}" type="presParOf" srcId="{10717DAC-BD9D-45C7-BC8C-543F22B5804C}" destId="{3BE5623C-AB22-4870-8AAF-8F8FD50AAD38}" srcOrd="3" destOrd="0" presId="urn:microsoft.com/office/officeart/2005/8/layout/radial6"/>
    <dgm:cxn modelId="{B01018AE-4EBA-4EF2-9FC6-4A8241536B1E}" type="presParOf" srcId="{10717DAC-BD9D-45C7-BC8C-543F22B5804C}" destId="{4D92C5FD-982C-4D85-9E41-357DCFB56ABF}" srcOrd="4" destOrd="0" presId="urn:microsoft.com/office/officeart/2005/8/layout/radial6"/>
    <dgm:cxn modelId="{F8068FEB-FF59-4C31-A2BF-8A132BFE72E2}" type="presParOf" srcId="{10717DAC-BD9D-45C7-BC8C-543F22B5804C}" destId="{B72D11EF-3C8A-49EC-9263-4319E53F59CC}" srcOrd="5" destOrd="0" presId="urn:microsoft.com/office/officeart/2005/8/layout/radial6"/>
    <dgm:cxn modelId="{714E898E-0512-4959-84E4-29A3FDF6B652}" type="presParOf" srcId="{10717DAC-BD9D-45C7-BC8C-543F22B5804C}" destId="{79FE910E-F682-4084-A982-1ED9F98FF7DE}" srcOrd="6" destOrd="0" presId="urn:microsoft.com/office/officeart/2005/8/layout/radial6"/>
    <dgm:cxn modelId="{5945200A-C420-4D39-8638-A88E099FF4A1}" type="presParOf" srcId="{10717DAC-BD9D-45C7-BC8C-543F22B5804C}" destId="{0DB5FC71-A1BE-453D-AD95-D5CB7AF73CB1}" srcOrd="7" destOrd="0" presId="urn:microsoft.com/office/officeart/2005/8/layout/radial6"/>
    <dgm:cxn modelId="{89457CCD-820F-4252-9178-0E9D1A7E00F8}" type="presParOf" srcId="{10717DAC-BD9D-45C7-BC8C-543F22B5804C}" destId="{C75FC55F-D351-4082-B47D-F8CBF5AECC75}" srcOrd="8" destOrd="0" presId="urn:microsoft.com/office/officeart/2005/8/layout/radial6"/>
    <dgm:cxn modelId="{60E75B44-4D16-4F10-AB14-0B457DE9BA9B}" type="presParOf" srcId="{10717DAC-BD9D-45C7-BC8C-543F22B5804C}" destId="{47EC15E2-6816-4D5B-B7F4-7DAF024AE7AE}" srcOrd="9" destOrd="0" presId="urn:microsoft.com/office/officeart/2005/8/layout/radial6"/>
    <dgm:cxn modelId="{3EA288B8-B781-4D78-A528-5DDA512FB51B}" type="presParOf" srcId="{10717DAC-BD9D-45C7-BC8C-543F22B5804C}" destId="{FF7AF202-B6EF-43AA-8A38-C4AFB6BC1333}" srcOrd="10" destOrd="0" presId="urn:microsoft.com/office/officeart/2005/8/layout/radial6"/>
    <dgm:cxn modelId="{086490E6-B76C-4374-8F34-0A1D3C8BF6AA}" type="presParOf" srcId="{10717DAC-BD9D-45C7-BC8C-543F22B5804C}" destId="{C8A809D9-64E8-4842-B758-F29E91D5DBAD}" srcOrd="11" destOrd="0" presId="urn:microsoft.com/office/officeart/2005/8/layout/radial6"/>
    <dgm:cxn modelId="{3335F2C6-EDC3-4461-9828-DDC402108BDF}" type="presParOf" srcId="{10717DAC-BD9D-45C7-BC8C-543F22B5804C}" destId="{9078E568-A92C-453F-A19D-E91115E3ABB9}"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A8150F3-F326-4E4C-9F1C-DAD69F9E4A9B}" type="doc">
      <dgm:prSet loTypeId="urn:microsoft.com/office/officeart/2005/8/layout/target3" loCatId="list" qsTypeId="urn:microsoft.com/office/officeart/2005/8/quickstyle/simple4" qsCatId="simple" csTypeId="urn:microsoft.com/office/officeart/2005/8/colors/colorful5" csCatId="colorful" phldr="1"/>
      <dgm:spPr/>
      <dgm:t>
        <a:bodyPr/>
        <a:lstStyle/>
        <a:p>
          <a:endParaRPr lang="it-IT"/>
        </a:p>
      </dgm:t>
    </dgm:pt>
    <dgm:pt modelId="{DC9B785A-3F0F-418D-8C63-CF61EA097A6E}">
      <dgm:prSet phldrT="[Testo]"/>
      <dgm:spPr/>
      <dgm:t>
        <a:bodyPr/>
        <a:lstStyle/>
        <a:p>
          <a:r>
            <a:rPr lang="it-IT" dirty="0">
              <a:solidFill>
                <a:srgbClr val="FF3A8E"/>
              </a:solidFill>
            </a:rPr>
            <a:t>Prezzo medio dei competitor: 4000€</a:t>
          </a:r>
        </a:p>
      </dgm:t>
    </dgm:pt>
    <dgm:pt modelId="{37EA0F4B-9072-4A2C-98F1-ACF31AB766B0}" type="parTrans" cxnId="{0659E199-CD13-4BE8-AC79-FFEA021CDF2B}">
      <dgm:prSet/>
      <dgm:spPr/>
      <dgm:t>
        <a:bodyPr/>
        <a:lstStyle/>
        <a:p>
          <a:endParaRPr lang="it-IT"/>
        </a:p>
      </dgm:t>
    </dgm:pt>
    <dgm:pt modelId="{ED0AE754-1148-4483-AE85-73094E584537}" type="sibTrans" cxnId="{0659E199-CD13-4BE8-AC79-FFEA021CDF2B}">
      <dgm:prSet/>
      <dgm:spPr/>
      <dgm:t>
        <a:bodyPr/>
        <a:lstStyle/>
        <a:p>
          <a:endParaRPr lang="it-IT"/>
        </a:p>
      </dgm:t>
    </dgm:pt>
    <dgm:pt modelId="{C0D93147-4E8D-4086-A2BA-C2F7BB234C11}">
      <dgm:prSet phldrT="[Testo]"/>
      <dgm:spPr/>
      <dgm:t>
        <a:bodyPr/>
        <a:lstStyle/>
        <a:p>
          <a:r>
            <a:rPr lang="it-IT" dirty="0">
              <a:solidFill>
                <a:srgbClr val="9534FF"/>
              </a:solidFill>
            </a:rPr>
            <a:t>Prezzo per la realizzazione del primo prototipo completo: 10000€</a:t>
          </a:r>
        </a:p>
      </dgm:t>
    </dgm:pt>
    <dgm:pt modelId="{45A31815-2CF8-4DEB-8276-2B0445B6F534}" type="parTrans" cxnId="{EE25B6B9-6825-40CD-B6DD-FCD51A48C5A3}">
      <dgm:prSet/>
      <dgm:spPr/>
      <dgm:t>
        <a:bodyPr/>
        <a:lstStyle/>
        <a:p>
          <a:endParaRPr lang="it-IT"/>
        </a:p>
      </dgm:t>
    </dgm:pt>
    <dgm:pt modelId="{1CBA3178-1711-4CE3-BFA3-F5AD60541727}" type="sibTrans" cxnId="{EE25B6B9-6825-40CD-B6DD-FCD51A48C5A3}">
      <dgm:prSet/>
      <dgm:spPr/>
      <dgm:t>
        <a:bodyPr/>
        <a:lstStyle/>
        <a:p>
          <a:endParaRPr lang="it-IT"/>
        </a:p>
      </dgm:t>
    </dgm:pt>
    <dgm:pt modelId="{F6D0C3AE-1A63-4C3E-8191-45862662FCE6}">
      <dgm:prSet phldrT="[Testo]"/>
      <dgm:spPr/>
      <dgm:t>
        <a:bodyPr/>
        <a:lstStyle/>
        <a:p>
          <a:r>
            <a:rPr lang="it-IT" dirty="0">
              <a:solidFill>
                <a:srgbClr val="0E98FE"/>
              </a:solidFill>
            </a:rPr>
            <a:t>Prezzo una volta messa in produzione calcolata per eccesso: 3000€</a:t>
          </a:r>
        </a:p>
      </dgm:t>
    </dgm:pt>
    <dgm:pt modelId="{C8358624-A8CE-4B4B-9A17-75548C346E90}" type="parTrans" cxnId="{EFBB1E16-EE5A-4399-94FE-EB0DBA8C1530}">
      <dgm:prSet/>
      <dgm:spPr/>
      <dgm:t>
        <a:bodyPr/>
        <a:lstStyle/>
        <a:p>
          <a:endParaRPr lang="it-IT"/>
        </a:p>
      </dgm:t>
    </dgm:pt>
    <dgm:pt modelId="{D1B07912-9C93-4C8A-913F-93FB2C47B0D9}" type="sibTrans" cxnId="{EFBB1E16-EE5A-4399-94FE-EB0DBA8C1530}">
      <dgm:prSet/>
      <dgm:spPr/>
      <dgm:t>
        <a:bodyPr/>
        <a:lstStyle/>
        <a:p>
          <a:endParaRPr lang="it-IT"/>
        </a:p>
      </dgm:t>
    </dgm:pt>
    <dgm:pt modelId="{289ACBEB-EC6C-408A-BB34-96326AD040CC}" type="pres">
      <dgm:prSet presAssocID="{8A8150F3-F326-4E4C-9F1C-DAD69F9E4A9B}" presName="Name0" presStyleCnt="0">
        <dgm:presLayoutVars>
          <dgm:chMax val="7"/>
          <dgm:dir/>
          <dgm:animLvl val="lvl"/>
          <dgm:resizeHandles val="exact"/>
        </dgm:presLayoutVars>
      </dgm:prSet>
      <dgm:spPr/>
    </dgm:pt>
    <dgm:pt modelId="{9DADEB45-514B-4085-BBE8-07577F0E2BC8}" type="pres">
      <dgm:prSet presAssocID="{DC9B785A-3F0F-418D-8C63-CF61EA097A6E}" presName="circle1" presStyleLbl="node1" presStyleIdx="0" presStyleCnt="3"/>
      <dgm:spPr/>
    </dgm:pt>
    <dgm:pt modelId="{F27BFFE1-54A1-416F-82E5-7EC78D278538}" type="pres">
      <dgm:prSet presAssocID="{DC9B785A-3F0F-418D-8C63-CF61EA097A6E}" presName="space" presStyleCnt="0"/>
      <dgm:spPr/>
    </dgm:pt>
    <dgm:pt modelId="{F2559150-371D-4991-A439-B398DA100BB5}" type="pres">
      <dgm:prSet presAssocID="{DC9B785A-3F0F-418D-8C63-CF61EA097A6E}" presName="rect1" presStyleLbl="alignAcc1" presStyleIdx="0" presStyleCnt="3"/>
      <dgm:spPr/>
    </dgm:pt>
    <dgm:pt modelId="{32369F4F-F5AE-4A89-96FB-62E66AF78094}" type="pres">
      <dgm:prSet presAssocID="{C0D93147-4E8D-4086-A2BA-C2F7BB234C11}" presName="vertSpace2" presStyleLbl="node1" presStyleIdx="0" presStyleCnt="3"/>
      <dgm:spPr/>
    </dgm:pt>
    <dgm:pt modelId="{B05C7A0D-A694-4CA2-BEDF-85B5AAD481FD}" type="pres">
      <dgm:prSet presAssocID="{C0D93147-4E8D-4086-A2BA-C2F7BB234C11}" presName="circle2" presStyleLbl="node1" presStyleIdx="1" presStyleCnt="3"/>
      <dgm:spPr/>
    </dgm:pt>
    <dgm:pt modelId="{AFB7017A-49FA-4986-9EC5-171E58D184F7}" type="pres">
      <dgm:prSet presAssocID="{C0D93147-4E8D-4086-A2BA-C2F7BB234C11}" presName="rect2" presStyleLbl="alignAcc1" presStyleIdx="1" presStyleCnt="3"/>
      <dgm:spPr/>
    </dgm:pt>
    <dgm:pt modelId="{3DAE3A24-E788-43B8-9E89-E1BECBD49D83}" type="pres">
      <dgm:prSet presAssocID="{F6D0C3AE-1A63-4C3E-8191-45862662FCE6}" presName="vertSpace3" presStyleLbl="node1" presStyleIdx="1" presStyleCnt="3"/>
      <dgm:spPr/>
    </dgm:pt>
    <dgm:pt modelId="{41FBCA83-E005-448D-9CFC-53875DFC6EB5}" type="pres">
      <dgm:prSet presAssocID="{F6D0C3AE-1A63-4C3E-8191-45862662FCE6}" presName="circle3" presStyleLbl="node1" presStyleIdx="2" presStyleCnt="3"/>
      <dgm:spPr/>
    </dgm:pt>
    <dgm:pt modelId="{CD0404A4-C34C-4E13-AA12-5E29979E0DDD}" type="pres">
      <dgm:prSet presAssocID="{F6D0C3AE-1A63-4C3E-8191-45862662FCE6}" presName="rect3" presStyleLbl="alignAcc1" presStyleIdx="2" presStyleCnt="3"/>
      <dgm:spPr/>
    </dgm:pt>
    <dgm:pt modelId="{CF083766-DEBB-44B7-A250-2504949588BD}" type="pres">
      <dgm:prSet presAssocID="{DC9B785A-3F0F-418D-8C63-CF61EA097A6E}" presName="rect1ParTxNoCh" presStyleLbl="alignAcc1" presStyleIdx="2" presStyleCnt="3">
        <dgm:presLayoutVars>
          <dgm:chMax val="1"/>
          <dgm:bulletEnabled val="1"/>
        </dgm:presLayoutVars>
      </dgm:prSet>
      <dgm:spPr/>
    </dgm:pt>
    <dgm:pt modelId="{C14AC063-87AE-4B45-A862-E8FA9ADF149C}" type="pres">
      <dgm:prSet presAssocID="{C0D93147-4E8D-4086-A2BA-C2F7BB234C11}" presName="rect2ParTxNoCh" presStyleLbl="alignAcc1" presStyleIdx="2" presStyleCnt="3">
        <dgm:presLayoutVars>
          <dgm:chMax val="1"/>
          <dgm:bulletEnabled val="1"/>
        </dgm:presLayoutVars>
      </dgm:prSet>
      <dgm:spPr/>
    </dgm:pt>
    <dgm:pt modelId="{81125CC3-B032-4D75-AB6B-40003719AFBB}" type="pres">
      <dgm:prSet presAssocID="{F6D0C3AE-1A63-4C3E-8191-45862662FCE6}" presName="rect3ParTxNoCh" presStyleLbl="alignAcc1" presStyleIdx="2" presStyleCnt="3">
        <dgm:presLayoutVars>
          <dgm:chMax val="1"/>
          <dgm:bulletEnabled val="1"/>
        </dgm:presLayoutVars>
      </dgm:prSet>
      <dgm:spPr/>
    </dgm:pt>
  </dgm:ptLst>
  <dgm:cxnLst>
    <dgm:cxn modelId="{EFBB1E16-EE5A-4399-94FE-EB0DBA8C1530}" srcId="{8A8150F3-F326-4E4C-9F1C-DAD69F9E4A9B}" destId="{F6D0C3AE-1A63-4C3E-8191-45862662FCE6}" srcOrd="2" destOrd="0" parTransId="{C8358624-A8CE-4B4B-9A17-75548C346E90}" sibTransId="{D1B07912-9C93-4C8A-913F-93FB2C47B0D9}"/>
    <dgm:cxn modelId="{926B041B-58FC-4AED-81D8-99202BE99E7C}" type="presOf" srcId="{DC9B785A-3F0F-418D-8C63-CF61EA097A6E}" destId="{F2559150-371D-4991-A439-B398DA100BB5}" srcOrd="0" destOrd="0" presId="urn:microsoft.com/office/officeart/2005/8/layout/target3"/>
    <dgm:cxn modelId="{84332323-FC92-41FF-97E7-AC40B9DDC443}" type="presOf" srcId="{C0D93147-4E8D-4086-A2BA-C2F7BB234C11}" destId="{C14AC063-87AE-4B45-A862-E8FA9ADF149C}" srcOrd="1" destOrd="0" presId="urn:microsoft.com/office/officeart/2005/8/layout/target3"/>
    <dgm:cxn modelId="{71B83549-7509-472A-AE44-A8AF9EFBEAA3}" type="presOf" srcId="{F6D0C3AE-1A63-4C3E-8191-45862662FCE6}" destId="{81125CC3-B032-4D75-AB6B-40003719AFBB}" srcOrd="1" destOrd="0" presId="urn:microsoft.com/office/officeart/2005/8/layout/target3"/>
    <dgm:cxn modelId="{6BE7BE6D-5CC3-45C0-A52E-88A654CC0462}" type="presOf" srcId="{8A8150F3-F326-4E4C-9F1C-DAD69F9E4A9B}" destId="{289ACBEB-EC6C-408A-BB34-96326AD040CC}" srcOrd="0" destOrd="0" presId="urn:microsoft.com/office/officeart/2005/8/layout/target3"/>
    <dgm:cxn modelId="{0659E199-CD13-4BE8-AC79-FFEA021CDF2B}" srcId="{8A8150F3-F326-4E4C-9F1C-DAD69F9E4A9B}" destId="{DC9B785A-3F0F-418D-8C63-CF61EA097A6E}" srcOrd="0" destOrd="0" parTransId="{37EA0F4B-9072-4A2C-98F1-ACF31AB766B0}" sibTransId="{ED0AE754-1148-4483-AE85-73094E584537}"/>
    <dgm:cxn modelId="{7D998E9F-659A-43D8-96ED-6F03F0467342}" type="presOf" srcId="{DC9B785A-3F0F-418D-8C63-CF61EA097A6E}" destId="{CF083766-DEBB-44B7-A250-2504949588BD}" srcOrd="1" destOrd="0" presId="urn:microsoft.com/office/officeart/2005/8/layout/target3"/>
    <dgm:cxn modelId="{03D26EAF-F0C1-45AE-AEEA-9E1495C0433A}" type="presOf" srcId="{F6D0C3AE-1A63-4C3E-8191-45862662FCE6}" destId="{CD0404A4-C34C-4E13-AA12-5E29979E0DDD}" srcOrd="0" destOrd="0" presId="urn:microsoft.com/office/officeart/2005/8/layout/target3"/>
    <dgm:cxn modelId="{EE25B6B9-6825-40CD-B6DD-FCD51A48C5A3}" srcId="{8A8150F3-F326-4E4C-9F1C-DAD69F9E4A9B}" destId="{C0D93147-4E8D-4086-A2BA-C2F7BB234C11}" srcOrd="1" destOrd="0" parTransId="{45A31815-2CF8-4DEB-8276-2B0445B6F534}" sibTransId="{1CBA3178-1711-4CE3-BFA3-F5AD60541727}"/>
    <dgm:cxn modelId="{6AA846BE-4E99-4A5D-A4C7-2AB87DC2CFB7}" type="presOf" srcId="{C0D93147-4E8D-4086-A2BA-C2F7BB234C11}" destId="{AFB7017A-49FA-4986-9EC5-171E58D184F7}" srcOrd="0" destOrd="0" presId="urn:microsoft.com/office/officeart/2005/8/layout/target3"/>
    <dgm:cxn modelId="{215464F2-C77C-4E55-BDE2-4DC46DFF45DB}" type="presParOf" srcId="{289ACBEB-EC6C-408A-BB34-96326AD040CC}" destId="{9DADEB45-514B-4085-BBE8-07577F0E2BC8}" srcOrd="0" destOrd="0" presId="urn:microsoft.com/office/officeart/2005/8/layout/target3"/>
    <dgm:cxn modelId="{390E18A4-0671-473D-8F8E-CECE954F787D}" type="presParOf" srcId="{289ACBEB-EC6C-408A-BB34-96326AD040CC}" destId="{F27BFFE1-54A1-416F-82E5-7EC78D278538}" srcOrd="1" destOrd="0" presId="urn:microsoft.com/office/officeart/2005/8/layout/target3"/>
    <dgm:cxn modelId="{2B68B3D4-441B-416E-8D99-1F6CA574326F}" type="presParOf" srcId="{289ACBEB-EC6C-408A-BB34-96326AD040CC}" destId="{F2559150-371D-4991-A439-B398DA100BB5}" srcOrd="2" destOrd="0" presId="urn:microsoft.com/office/officeart/2005/8/layout/target3"/>
    <dgm:cxn modelId="{82299019-D42A-461E-B448-9E138A1A55BB}" type="presParOf" srcId="{289ACBEB-EC6C-408A-BB34-96326AD040CC}" destId="{32369F4F-F5AE-4A89-96FB-62E66AF78094}" srcOrd="3" destOrd="0" presId="urn:microsoft.com/office/officeart/2005/8/layout/target3"/>
    <dgm:cxn modelId="{776488AB-7B01-4CC0-8E2F-4A0DC15F0CAA}" type="presParOf" srcId="{289ACBEB-EC6C-408A-BB34-96326AD040CC}" destId="{B05C7A0D-A694-4CA2-BEDF-85B5AAD481FD}" srcOrd="4" destOrd="0" presId="urn:microsoft.com/office/officeart/2005/8/layout/target3"/>
    <dgm:cxn modelId="{AC454A71-9036-4065-AA45-A551286E2C5B}" type="presParOf" srcId="{289ACBEB-EC6C-408A-BB34-96326AD040CC}" destId="{AFB7017A-49FA-4986-9EC5-171E58D184F7}" srcOrd="5" destOrd="0" presId="urn:microsoft.com/office/officeart/2005/8/layout/target3"/>
    <dgm:cxn modelId="{B9D86366-7281-4A4A-8440-41EA697D9F3B}" type="presParOf" srcId="{289ACBEB-EC6C-408A-BB34-96326AD040CC}" destId="{3DAE3A24-E788-43B8-9E89-E1BECBD49D83}" srcOrd="6" destOrd="0" presId="urn:microsoft.com/office/officeart/2005/8/layout/target3"/>
    <dgm:cxn modelId="{FA8EB92C-F343-4469-AF23-4998BDF04A58}" type="presParOf" srcId="{289ACBEB-EC6C-408A-BB34-96326AD040CC}" destId="{41FBCA83-E005-448D-9CFC-53875DFC6EB5}" srcOrd="7" destOrd="0" presId="urn:microsoft.com/office/officeart/2005/8/layout/target3"/>
    <dgm:cxn modelId="{13840D28-069D-4641-9F56-8A508A838E4C}" type="presParOf" srcId="{289ACBEB-EC6C-408A-BB34-96326AD040CC}" destId="{CD0404A4-C34C-4E13-AA12-5E29979E0DDD}" srcOrd="8" destOrd="0" presId="urn:microsoft.com/office/officeart/2005/8/layout/target3"/>
    <dgm:cxn modelId="{600D7381-0C32-428F-BA09-71045D5B2002}" type="presParOf" srcId="{289ACBEB-EC6C-408A-BB34-96326AD040CC}" destId="{CF083766-DEBB-44B7-A250-2504949588BD}" srcOrd="9" destOrd="0" presId="urn:microsoft.com/office/officeart/2005/8/layout/target3"/>
    <dgm:cxn modelId="{76203181-4316-42A1-B41F-357861B467C3}" type="presParOf" srcId="{289ACBEB-EC6C-408A-BB34-96326AD040CC}" destId="{C14AC063-87AE-4B45-A862-E8FA9ADF149C}" srcOrd="10" destOrd="0" presId="urn:microsoft.com/office/officeart/2005/8/layout/target3"/>
    <dgm:cxn modelId="{9899D201-32F2-4795-8E81-DFA9F058D76F}" type="presParOf" srcId="{289ACBEB-EC6C-408A-BB34-96326AD040CC}" destId="{81125CC3-B032-4D75-AB6B-40003719AFBB}"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1414E1F-A0AE-4E38-8955-F77724F3438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it-IT"/>
        </a:p>
      </dgm:t>
    </dgm:pt>
    <dgm:pt modelId="{3535D58B-0636-4D9C-8B9C-AF98227FC867}">
      <dgm:prSet/>
      <dgm:spPr/>
      <dgm:t>
        <a:bodyPr/>
        <a:lstStyle/>
        <a:p>
          <a:r>
            <a:rPr lang="it-IT" dirty="0">
              <a:effectLst>
                <a:outerShdw blurRad="38100" dist="38100" dir="2700000" algn="tl">
                  <a:srgbClr val="000000">
                    <a:alpha val="43137"/>
                  </a:srgbClr>
                </a:outerShdw>
              </a:effectLst>
            </a:rPr>
            <a:t>Meccanismo per il passaggio della palla</a:t>
          </a:r>
        </a:p>
      </dgm:t>
    </dgm:pt>
    <dgm:pt modelId="{64845995-F36B-4920-8FBE-39E36486C845}" type="parTrans" cxnId="{DE9CAB25-4392-49D9-9ACD-CB3F3236FAA0}">
      <dgm:prSet/>
      <dgm:spPr/>
      <dgm:t>
        <a:bodyPr/>
        <a:lstStyle/>
        <a:p>
          <a:endParaRPr lang="it-IT"/>
        </a:p>
      </dgm:t>
    </dgm:pt>
    <dgm:pt modelId="{618B42D0-76BB-4A8B-9E4D-613C70A25ACB}" type="sibTrans" cxnId="{DE9CAB25-4392-49D9-9ACD-CB3F3236FAA0}">
      <dgm:prSet/>
      <dgm:spPr/>
      <dgm:t>
        <a:bodyPr/>
        <a:lstStyle/>
        <a:p>
          <a:endParaRPr lang="it-IT"/>
        </a:p>
      </dgm:t>
    </dgm:pt>
    <dgm:pt modelId="{48DB9031-3D55-4825-8301-0DEECC78E1BD}">
      <dgm:prSet/>
      <dgm:spPr/>
      <dgm:t>
        <a:bodyPr/>
        <a:lstStyle/>
        <a:p>
          <a:r>
            <a:rPr lang="it-IT" dirty="0">
              <a:effectLst>
                <a:outerShdw blurRad="38100" dist="38100" dir="2700000" algn="tl">
                  <a:srgbClr val="000000">
                    <a:alpha val="43137"/>
                  </a:srgbClr>
                </a:outerShdw>
              </a:effectLst>
            </a:rPr>
            <a:t>Telecamera per l’individuazione della posizione del tiro (2 o 3) </a:t>
          </a:r>
        </a:p>
      </dgm:t>
    </dgm:pt>
    <dgm:pt modelId="{22DF30E9-4A02-4479-A8BF-7FFFA878E8D9}" type="parTrans" cxnId="{E2BB69F4-1471-47FF-98E0-47448CEBF986}">
      <dgm:prSet/>
      <dgm:spPr/>
      <dgm:t>
        <a:bodyPr/>
        <a:lstStyle/>
        <a:p>
          <a:endParaRPr lang="it-IT"/>
        </a:p>
      </dgm:t>
    </dgm:pt>
    <dgm:pt modelId="{906B751B-C7FC-4907-8129-B5CE77CA10ED}" type="sibTrans" cxnId="{E2BB69F4-1471-47FF-98E0-47448CEBF986}">
      <dgm:prSet/>
      <dgm:spPr/>
      <dgm:t>
        <a:bodyPr/>
        <a:lstStyle/>
        <a:p>
          <a:endParaRPr lang="it-IT"/>
        </a:p>
      </dgm:t>
    </dgm:pt>
    <dgm:pt modelId="{3D51D768-0C1D-4473-85A7-975D8064C2D6}">
      <dgm:prSet/>
      <dgm:spPr/>
      <dgm:t>
        <a:bodyPr/>
        <a:lstStyle/>
        <a:p>
          <a:r>
            <a:rPr lang="it-IT" dirty="0">
              <a:effectLst>
                <a:outerShdw blurRad="38100" dist="38100" dir="2700000" algn="tl">
                  <a:srgbClr val="000000">
                    <a:alpha val="43137"/>
                  </a:srgbClr>
                </a:outerShdw>
              </a:effectLst>
            </a:rPr>
            <a:t>Sensore per la rilevazione della  presenza del pallone</a:t>
          </a:r>
        </a:p>
      </dgm:t>
    </dgm:pt>
    <dgm:pt modelId="{B3DC74C2-89DF-4ED0-B32D-C0A8D8780221}" type="parTrans" cxnId="{D94A62AE-2308-4220-85D9-4E993D03BD77}">
      <dgm:prSet/>
      <dgm:spPr/>
      <dgm:t>
        <a:bodyPr/>
        <a:lstStyle/>
        <a:p>
          <a:endParaRPr lang="it-IT"/>
        </a:p>
      </dgm:t>
    </dgm:pt>
    <dgm:pt modelId="{FCECB9EF-1C77-4C12-854E-4F802C207ADD}" type="sibTrans" cxnId="{D94A62AE-2308-4220-85D9-4E993D03BD77}">
      <dgm:prSet/>
      <dgm:spPr/>
      <dgm:t>
        <a:bodyPr/>
        <a:lstStyle/>
        <a:p>
          <a:endParaRPr lang="it-IT"/>
        </a:p>
      </dgm:t>
    </dgm:pt>
    <dgm:pt modelId="{9B92339D-0073-460E-B251-47AD112B56DC}">
      <dgm:prSet/>
      <dgm:spPr/>
      <dgm:t>
        <a:bodyPr/>
        <a:lstStyle/>
        <a:p>
          <a:r>
            <a:rPr lang="it-IT" dirty="0">
              <a:effectLst>
                <a:outerShdw blurRad="38100" dist="38100" dir="2700000" algn="tl">
                  <a:srgbClr val="000000">
                    <a:alpha val="43137"/>
                  </a:srgbClr>
                </a:outerShdw>
              </a:effectLst>
            </a:rPr>
            <a:t>Sensore  sul canestro per il conteggio dei realizzati</a:t>
          </a:r>
        </a:p>
      </dgm:t>
    </dgm:pt>
    <dgm:pt modelId="{4FFC2117-1335-4AF6-ADDD-20557CCBC0EF}" type="parTrans" cxnId="{D8EA7130-E107-4176-89FF-3B9A04E62D27}">
      <dgm:prSet/>
      <dgm:spPr/>
      <dgm:t>
        <a:bodyPr/>
        <a:lstStyle/>
        <a:p>
          <a:endParaRPr lang="it-IT"/>
        </a:p>
      </dgm:t>
    </dgm:pt>
    <dgm:pt modelId="{D280CB56-8F39-43E5-AB5F-AA67B474BF5A}" type="sibTrans" cxnId="{D8EA7130-E107-4176-89FF-3B9A04E62D27}">
      <dgm:prSet/>
      <dgm:spPr/>
      <dgm:t>
        <a:bodyPr/>
        <a:lstStyle/>
        <a:p>
          <a:endParaRPr lang="it-IT"/>
        </a:p>
      </dgm:t>
    </dgm:pt>
    <dgm:pt modelId="{A5F5325C-6369-456C-97FD-FFDBC43EE24D}" type="pres">
      <dgm:prSet presAssocID="{01414E1F-A0AE-4E38-8955-F77724F34387}" presName="linear" presStyleCnt="0">
        <dgm:presLayoutVars>
          <dgm:animLvl val="lvl"/>
          <dgm:resizeHandles val="exact"/>
        </dgm:presLayoutVars>
      </dgm:prSet>
      <dgm:spPr/>
    </dgm:pt>
    <dgm:pt modelId="{C4ADDF56-A09A-4665-8768-D9CE81F4B878}" type="pres">
      <dgm:prSet presAssocID="{3535D58B-0636-4D9C-8B9C-AF98227FC867}" presName="parentText" presStyleLbl="node1" presStyleIdx="0" presStyleCnt="4" custScaleY="94945">
        <dgm:presLayoutVars>
          <dgm:chMax val="0"/>
          <dgm:bulletEnabled val="1"/>
        </dgm:presLayoutVars>
      </dgm:prSet>
      <dgm:spPr/>
    </dgm:pt>
    <dgm:pt modelId="{87FC57E5-7AE0-4B08-85CD-944D7D3E8CFC}" type="pres">
      <dgm:prSet presAssocID="{618B42D0-76BB-4A8B-9E4D-613C70A25ACB}" presName="spacer" presStyleCnt="0"/>
      <dgm:spPr/>
    </dgm:pt>
    <dgm:pt modelId="{86365367-ADCD-4CAC-968B-C4C14B3718D2}" type="pres">
      <dgm:prSet presAssocID="{48DB9031-3D55-4825-8301-0DEECC78E1BD}" presName="parentText" presStyleLbl="node1" presStyleIdx="1" presStyleCnt="4" custScaleY="94945">
        <dgm:presLayoutVars>
          <dgm:chMax val="0"/>
          <dgm:bulletEnabled val="1"/>
        </dgm:presLayoutVars>
      </dgm:prSet>
      <dgm:spPr/>
    </dgm:pt>
    <dgm:pt modelId="{CEF324C1-70FC-4271-9B0F-0DE03D3457BC}" type="pres">
      <dgm:prSet presAssocID="{906B751B-C7FC-4907-8129-B5CE77CA10ED}" presName="spacer" presStyleCnt="0"/>
      <dgm:spPr/>
    </dgm:pt>
    <dgm:pt modelId="{20AB9996-B563-4C0D-97E4-A9EBCE4C391A}" type="pres">
      <dgm:prSet presAssocID="{3D51D768-0C1D-4473-85A7-975D8064C2D6}" presName="parentText" presStyleLbl="node1" presStyleIdx="2" presStyleCnt="4" custScaleY="94945">
        <dgm:presLayoutVars>
          <dgm:chMax val="0"/>
          <dgm:bulletEnabled val="1"/>
        </dgm:presLayoutVars>
      </dgm:prSet>
      <dgm:spPr/>
    </dgm:pt>
    <dgm:pt modelId="{E9B577FF-97EE-4EF9-AAE1-4F979C735864}" type="pres">
      <dgm:prSet presAssocID="{FCECB9EF-1C77-4C12-854E-4F802C207ADD}" presName="spacer" presStyleCnt="0"/>
      <dgm:spPr/>
    </dgm:pt>
    <dgm:pt modelId="{4CEB85F7-02B6-4071-B6AD-C5ACF7DD435F}" type="pres">
      <dgm:prSet presAssocID="{9B92339D-0073-460E-B251-47AD112B56DC}" presName="parentText" presStyleLbl="node1" presStyleIdx="3" presStyleCnt="4" custScaleY="91293" custLinFactNeighborY="-40516">
        <dgm:presLayoutVars>
          <dgm:chMax val="0"/>
          <dgm:bulletEnabled val="1"/>
        </dgm:presLayoutVars>
      </dgm:prSet>
      <dgm:spPr/>
    </dgm:pt>
  </dgm:ptLst>
  <dgm:cxnLst>
    <dgm:cxn modelId="{C3AF0202-4D82-4E95-A5EC-2255E5D1E8AF}" type="presOf" srcId="{3535D58B-0636-4D9C-8B9C-AF98227FC867}" destId="{C4ADDF56-A09A-4665-8768-D9CE81F4B878}" srcOrd="0" destOrd="0" presId="urn:microsoft.com/office/officeart/2005/8/layout/vList2"/>
    <dgm:cxn modelId="{82759F0F-CCEB-4193-BCE2-9E28D5C9A8AE}" type="presOf" srcId="{01414E1F-A0AE-4E38-8955-F77724F34387}" destId="{A5F5325C-6369-456C-97FD-FFDBC43EE24D}" srcOrd="0" destOrd="0" presId="urn:microsoft.com/office/officeart/2005/8/layout/vList2"/>
    <dgm:cxn modelId="{C7732A18-A838-448F-BD5C-59247E34668F}" type="presOf" srcId="{48DB9031-3D55-4825-8301-0DEECC78E1BD}" destId="{86365367-ADCD-4CAC-968B-C4C14B3718D2}" srcOrd="0" destOrd="0" presId="urn:microsoft.com/office/officeart/2005/8/layout/vList2"/>
    <dgm:cxn modelId="{DE9CAB25-4392-49D9-9ACD-CB3F3236FAA0}" srcId="{01414E1F-A0AE-4E38-8955-F77724F34387}" destId="{3535D58B-0636-4D9C-8B9C-AF98227FC867}" srcOrd="0" destOrd="0" parTransId="{64845995-F36B-4920-8FBE-39E36486C845}" sibTransId="{618B42D0-76BB-4A8B-9E4D-613C70A25ACB}"/>
    <dgm:cxn modelId="{D8EA7130-E107-4176-89FF-3B9A04E62D27}" srcId="{01414E1F-A0AE-4E38-8955-F77724F34387}" destId="{9B92339D-0073-460E-B251-47AD112B56DC}" srcOrd="3" destOrd="0" parTransId="{4FFC2117-1335-4AF6-ADDD-20557CCBC0EF}" sibTransId="{D280CB56-8F39-43E5-AB5F-AA67B474BF5A}"/>
    <dgm:cxn modelId="{D94A62AE-2308-4220-85D9-4E993D03BD77}" srcId="{01414E1F-A0AE-4E38-8955-F77724F34387}" destId="{3D51D768-0C1D-4473-85A7-975D8064C2D6}" srcOrd="2" destOrd="0" parTransId="{B3DC74C2-89DF-4ED0-B32D-C0A8D8780221}" sibTransId="{FCECB9EF-1C77-4C12-854E-4F802C207ADD}"/>
    <dgm:cxn modelId="{1503A1E4-218C-4A80-AA37-10DCB1CA2B22}" type="presOf" srcId="{9B92339D-0073-460E-B251-47AD112B56DC}" destId="{4CEB85F7-02B6-4071-B6AD-C5ACF7DD435F}" srcOrd="0" destOrd="0" presId="urn:microsoft.com/office/officeart/2005/8/layout/vList2"/>
    <dgm:cxn modelId="{F75BB9E7-6A06-42D7-97F3-336001330947}" type="presOf" srcId="{3D51D768-0C1D-4473-85A7-975D8064C2D6}" destId="{20AB9996-B563-4C0D-97E4-A9EBCE4C391A}" srcOrd="0" destOrd="0" presId="urn:microsoft.com/office/officeart/2005/8/layout/vList2"/>
    <dgm:cxn modelId="{E2BB69F4-1471-47FF-98E0-47448CEBF986}" srcId="{01414E1F-A0AE-4E38-8955-F77724F34387}" destId="{48DB9031-3D55-4825-8301-0DEECC78E1BD}" srcOrd="1" destOrd="0" parTransId="{22DF30E9-4A02-4479-A8BF-7FFFA878E8D9}" sibTransId="{906B751B-C7FC-4907-8129-B5CE77CA10ED}"/>
    <dgm:cxn modelId="{09E571EA-2E66-410C-BA63-235501EE7CCB}" type="presParOf" srcId="{A5F5325C-6369-456C-97FD-FFDBC43EE24D}" destId="{C4ADDF56-A09A-4665-8768-D9CE81F4B878}" srcOrd="0" destOrd="0" presId="urn:microsoft.com/office/officeart/2005/8/layout/vList2"/>
    <dgm:cxn modelId="{893007FA-00A1-42F7-83D8-B9EA871A0B20}" type="presParOf" srcId="{A5F5325C-6369-456C-97FD-FFDBC43EE24D}" destId="{87FC57E5-7AE0-4B08-85CD-944D7D3E8CFC}" srcOrd="1" destOrd="0" presId="urn:microsoft.com/office/officeart/2005/8/layout/vList2"/>
    <dgm:cxn modelId="{D3A023D3-F00A-49C7-BF65-8A9CEF74F7EE}" type="presParOf" srcId="{A5F5325C-6369-456C-97FD-FFDBC43EE24D}" destId="{86365367-ADCD-4CAC-968B-C4C14B3718D2}" srcOrd="2" destOrd="0" presId="urn:microsoft.com/office/officeart/2005/8/layout/vList2"/>
    <dgm:cxn modelId="{D0C6F7F3-C44C-4D57-BF22-FCC2EBA55EF2}" type="presParOf" srcId="{A5F5325C-6369-456C-97FD-FFDBC43EE24D}" destId="{CEF324C1-70FC-4271-9B0F-0DE03D3457BC}" srcOrd="3" destOrd="0" presId="urn:microsoft.com/office/officeart/2005/8/layout/vList2"/>
    <dgm:cxn modelId="{011E6FB7-9B31-44DE-8E4E-F2AF89F5BBCF}" type="presParOf" srcId="{A5F5325C-6369-456C-97FD-FFDBC43EE24D}" destId="{20AB9996-B563-4C0D-97E4-A9EBCE4C391A}" srcOrd="4" destOrd="0" presId="urn:microsoft.com/office/officeart/2005/8/layout/vList2"/>
    <dgm:cxn modelId="{940244C3-0AAD-44A2-91E9-8EFD0A6560F5}" type="presParOf" srcId="{A5F5325C-6369-456C-97FD-FFDBC43EE24D}" destId="{E9B577FF-97EE-4EF9-AAE1-4F979C735864}" srcOrd="5" destOrd="0" presId="urn:microsoft.com/office/officeart/2005/8/layout/vList2"/>
    <dgm:cxn modelId="{6619478D-1AAA-4BAE-9286-1270DBEBDFD5}" type="presParOf" srcId="{A5F5325C-6369-456C-97FD-FFDBC43EE24D}" destId="{4CEB85F7-02B6-4071-B6AD-C5ACF7DD435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41BE027-C7B2-4E43-B902-E9FE42F21827}"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it-IT"/>
        </a:p>
      </dgm:t>
    </dgm:pt>
    <dgm:pt modelId="{9CFB8DDF-AFE8-4CA8-96DF-C317A519D363}">
      <dgm:prSet/>
      <dgm:spPr/>
      <dgm:t>
        <a:bodyPr/>
        <a:lstStyle/>
        <a:p>
          <a:r>
            <a:rPr lang="it-IT" dirty="0">
              <a:effectLst>
                <a:outerShdw blurRad="38100" dist="38100" dir="2700000" algn="tl">
                  <a:srgbClr val="000000">
                    <a:alpha val="43137"/>
                  </a:srgbClr>
                </a:outerShdw>
              </a:effectLst>
            </a:rPr>
            <a:t>App per la scelta del programma e la visione delle statistiche</a:t>
          </a:r>
        </a:p>
      </dgm:t>
    </dgm:pt>
    <dgm:pt modelId="{C7E96F3F-6DB1-44BE-8C9D-68AE58BE3942}" type="parTrans" cxnId="{B0628772-108E-453D-BE53-1F129680D230}">
      <dgm:prSet/>
      <dgm:spPr/>
      <dgm:t>
        <a:bodyPr/>
        <a:lstStyle/>
        <a:p>
          <a:endParaRPr lang="it-IT"/>
        </a:p>
      </dgm:t>
    </dgm:pt>
    <dgm:pt modelId="{E33DF51C-F923-4515-BA2B-9C3629E03763}" type="sibTrans" cxnId="{B0628772-108E-453D-BE53-1F129680D230}">
      <dgm:prSet/>
      <dgm:spPr/>
      <dgm:t>
        <a:bodyPr/>
        <a:lstStyle/>
        <a:p>
          <a:endParaRPr lang="it-IT"/>
        </a:p>
      </dgm:t>
    </dgm:pt>
    <dgm:pt modelId="{ABEE8D7E-2206-467E-93FC-7337ED23C54B}">
      <dgm:prSet/>
      <dgm:spPr/>
      <dgm:t>
        <a:bodyPr/>
        <a:lstStyle/>
        <a:p>
          <a:r>
            <a:rPr lang="it-IT" b="0" dirty="0">
              <a:effectLst>
                <a:outerShdw blurRad="38100" dist="38100" dir="2700000" algn="tl">
                  <a:srgbClr val="000000">
                    <a:alpha val="43137"/>
                  </a:srgbClr>
                </a:outerShdw>
              </a:effectLst>
            </a:rPr>
            <a:t>AI per la gestione dei programmi </a:t>
          </a:r>
        </a:p>
      </dgm:t>
    </dgm:pt>
    <dgm:pt modelId="{62D5B1EA-F4BE-4291-B67E-4C62FF4C0B80}" type="parTrans" cxnId="{EDA0A1ED-3E14-42E1-A080-3CCABEAF1D71}">
      <dgm:prSet/>
      <dgm:spPr/>
      <dgm:t>
        <a:bodyPr/>
        <a:lstStyle/>
        <a:p>
          <a:endParaRPr lang="it-IT"/>
        </a:p>
      </dgm:t>
    </dgm:pt>
    <dgm:pt modelId="{BE5AC072-FF1B-4662-A6B0-79BFF6BC5FCE}" type="sibTrans" cxnId="{EDA0A1ED-3E14-42E1-A080-3CCABEAF1D71}">
      <dgm:prSet/>
      <dgm:spPr/>
      <dgm:t>
        <a:bodyPr/>
        <a:lstStyle/>
        <a:p>
          <a:endParaRPr lang="it-IT"/>
        </a:p>
      </dgm:t>
    </dgm:pt>
    <dgm:pt modelId="{0A07771B-FE86-4398-88C7-D035B2A2CBC0}">
      <dgm:prSet/>
      <dgm:spPr/>
      <dgm:t>
        <a:bodyPr/>
        <a:lstStyle/>
        <a:p>
          <a:r>
            <a:rPr lang="it-IT" dirty="0">
              <a:effectLst>
                <a:outerShdw blurRad="38100" dist="38100" dir="2700000" algn="tl">
                  <a:srgbClr val="000000">
                    <a:alpha val="43137"/>
                  </a:srgbClr>
                </a:outerShdw>
              </a:effectLst>
            </a:rPr>
            <a:t>Analisi e predizione delle statistiche tramite machine learning</a:t>
          </a:r>
        </a:p>
      </dgm:t>
    </dgm:pt>
    <dgm:pt modelId="{1D060835-B1CA-441D-8EE8-6FED2D8661E7}" type="parTrans" cxnId="{7A363CEA-A0CD-4421-B783-C110A801EE83}">
      <dgm:prSet/>
      <dgm:spPr/>
      <dgm:t>
        <a:bodyPr/>
        <a:lstStyle/>
        <a:p>
          <a:endParaRPr lang="it-IT"/>
        </a:p>
      </dgm:t>
    </dgm:pt>
    <dgm:pt modelId="{1C02C44B-E5BE-4F50-8D8E-00C41D249A8F}" type="sibTrans" cxnId="{7A363CEA-A0CD-4421-B783-C110A801EE83}">
      <dgm:prSet/>
      <dgm:spPr/>
      <dgm:t>
        <a:bodyPr/>
        <a:lstStyle/>
        <a:p>
          <a:endParaRPr lang="it-IT"/>
        </a:p>
      </dgm:t>
    </dgm:pt>
    <dgm:pt modelId="{C4FD0FEB-9711-4DC1-857E-453222E4DECD}">
      <dgm:prSet/>
      <dgm:spPr/>
      <dgm:t>
        <a:bodyPr/>
        <a:lstStyle/>
        <a:p>
          <a:r>
            <a:rPr lang="it-IT" dirty="0">
              <a:effectLst>
                <a:outerShdw blurRad="38100" dist="38100" dir="2700000" algn="tl">
                  <a:srgbClr val="000000">
                    <a:alpha val="43137"/>
                  </a:srgbClr>
                </a:outerShdw>
              </a:effectLst>
            </a:rPr>
            <a:t>Stoccaggio in cloud delle statistiche </a:t>
          </a:r>
        </a:p>
      </dgm:t>
    </dgm:pt>
    <dgm:pt modelId="{6B1F0C07-9CFA-46B1-A715-1EE8F1D3AEE9}" type="parTrans" cxnId="{EA0BD006-9686-4418-B0AE-F66FFE3AAA40}">
      <dgm:prSet/>
      <dgm:spPr/>
      <dgm:t>
        <a:bodyPr/>
        <a:lstStyle/>
        <a:p>
          <a:endParaRPr lang="it-IT"/>
        </a:p>
      </dgm:t>
    </dgm:pt>
    <dgm:pt modelId="{847B3007-CF08-4F19-8ACD-87FBD1B7C660}" type="sibTrans" cxnId="{EA0BD006-9686-4418-B0AE-F66FFE3AAA40}">
      <dgm:prSet/>
      <dgm:spPr/>
      <dgm:t>
        <a:bodyPr/>
        <a:lstStyle/>
        <a:p>
          <a:endParaRPr lang="it-IT"/>
        </a:p>
      </dgm:t>
    </dgm:pt>
    <dgm:pt modelId="{76F21E5E-5556-473C-A124-19442B32197A}" type="pres">
      <dgm:prSet presAssocID="{441BE027-C7B2-4E43-B902-E9FE42F21827}" presName="linear" presStyleCnt="0">
        <dgm:presLayoutVars>
          <dgm:animLvl val="lvl"/>
          <dgm:resizeHandles val="exact"/>
        </dgm:presLayoutVars>
      </dgm:prSet>
      <dgm:spPr/>
    </dgm:pt>
    <dgm:pt modelId="{B1053191-4FDB-4878-9A4C-0A44AE1B2A5B}" type="pres">
      <dgm:prSet presAssocID="{9CFB8DDF-AFE8-4CA8-96DF-C317A519D363}" presName="parentText" presStyleLbl="node1" presStyleIdx="0" presStyleCnt="4" custScaleY="118681">
        <dgm:presLayoutVars>
          <dgm:chMax val="0"/>
          <dgm:bulletEnabled val="1"/>
        </dgm:presLayoutVars>
      </dgm:prSet>
      <dgm:spPr/>
    </dgm:pt>
    <dgm:pt modelId="{D3F28E9C-7FBF-403C-8ED3-861EFB31E11A}" type="pres">
      <dgm:prSet presAssocID="{E33DF51C-F923-4515-BA2B-9C3629E03763}" presName="spacer" presStyleCnt="0"/>
      <dgm:spPr/>
    </dgm:pt>
    <dgm:pt modelId="{FCCEBBF9-45BB-46BC-B29F-F83980F5DA7A}" type="pres">
      <dgm:prSet presAssocID="{ABEE8D7E-2206-467E-93FC-7337ED23C54B}" presName="parentText" presStyleLbl="node1" presStyleIdx="1" presStyleCnt="4" custScaleY="118681">
        <dgm:presLayoutVars>
          <dgm:chMax val="0"/>
          <dgm:bulletEnabled val="1"/>
        </dgm:presLayoutVars>
      </dgm:prSet>
      <dgm:spPr/>
    </dgm:pt>
    <dgm:pt modelId="{2C79718D-15A1-41FB-A7D9-17D367160D44}" type="pres">
      <dgm:prSet presAssocID="{BE5AC072-FF1B-4662-A6B0-79BFF6BC5FCE}" presName="spacer" presStyleCnt="0"/>
      <dgm:spPr/>
    </dgm:pt>
    <dgm:pt modelId="{3501874A-3AF2-4291-9111-7E5058C3493E}" type="pres">
      <dgm:prSet presAssocID="{0A07771B-FE86-4398-88C7-D035B2A2CBC0}" presName="parentText" presStyleLbl="node1" presStyleIdx="2" presStyleCnt="4" custScaleY="118681" custLinFactY="124515" custLinFactNeighborX="384" custLinFactNeighborY="200000">
        <dgm:presLayoutVars>
          <dgm:chMax val="0"/>
          <dgm:bulletEnabled val="1"/>
        </dgm:presLayoutVars>
      </dgm:prSet>
      <dgm:spPr/>
    </dgm:pt>
    <dgm:pt modelId="{85B427DD-A6E8-4810-BE05-563AB5980B81}" type="pres">
      <dgm:prSet presAssocID="{1C02C44B-E5BE-4F50-8D8E-00C41D249A8F}" presName="spacer" presStyleCnt="0"/>
      <dgm:spPr/>
    </dgm:pt>
    <dgm:pt modelId="{4DD7E855-D68A-4EDF-95F3-3041B6BF7AD0}" type="pres">
      <dgm:prSet presAssocID="{C4FD0FEB-9711-4DC1-857E-453222E4DECD}" presName="parentText" presStyleLbl="node1" presStyleIdx="3" presStyleCnt="4" custScaleY="118681" custLinFactY="-110474" custLinFactNeighborY="-200000">
        <dgm:presLayoutVars>
          <dgm:chMax val="0"/>
          <dgm:bulletEnabled val="1"/>
        </dgm:presLayoutVars>
      </dgm:prSet>
      <dgm:spPr/>
    </dgm:pt>
  </dgm:ptLst>
  <dgm:cxnLst>
    <dgm:cxn modelId="{EA0BD006-9686-4418-B0AE-F66FFE3AAA40}" srcId="{441BE027-C7B2-4E43-B902-E9FE42F21827}" destId="{C4FD0FEB-9711-4DC1-857E-453222E4DECD}" srcOrd="3" destOrd="0" parTransId="{6B1F0C07-9CFA-46B1-A715-1EE8F1D3AEE9}" sibTransId="{847B3007-CF08-4F19-8ACD-87FBD1B7C660}"/>
    <dgm:cxn modelId="{B0628772-108E-453D-BE53-1F129680D230}" srcId="{441BE027-C7B2-4E43-B902-E9FE42F21827}" destId="{9CFB8DDF-AFE8-4CA8-96DF-C317A519D363}" srcOrd="0" destOrd="0" parTransId="{C7E96F3F-6DB1-44BE-8C9D-68AE58BE3942}" sibTransId="{E33DF51C-F923-4515-BA2B-9C3629E03763}"/>
    <dgm:cxn modelId="{1724D6AE-5E1A-4D4E-B6A5-81E67359F5BB}" type="presOf" srcId="{C4FD0FEB-9711-4DC1-857E-453222E4DECD}" destId="{4DD7E855-D68A-4EDF-95F3-3041B6BF7AD0}" srcOrd="0" destOrd="0" presId="urn:microsoft.com/office/officeart/2005/8/layout/vList2"/>
    <dgm:cxn modelId="{BC1D56B7-CFEB-4025-BFEF-8D0FE3D729FB}" type="presOf" srcId="{0A07771B-FE86-4398-88C7-D035B2A2CBC0}" destId="{3501874A-3AF2-4291-9111-7E5058C3493E}" srcOrd="0" destOrd="0" presId="urn:microsoft.com/office/officeart/2005/8/layout/vList2"/>
    <dgm:cxn modelId="{16F226C5-D0E0-40DE-945A-6B038C136C2D}" type="presOf" srcId="{441BE027-C7B2-4E43-B902-E9FE42F21827}" destId="{76F21E5E-5556-473C-A124-19442B32197A}" srcOrd="0" destOrd="0" presId="urn:microsoft.com/office/officeart/2005/8/layout/vList2"/>
    <dgm:cxn modelId="{B1B712EA-D38A-4B4A-9D7B-0D8CEAC95E7F}" type="presOf" srcId="{ABEE8D7E-2206-467E-93FC-7337ED23C54B}" destId="{FCCEBBF9-45BB-46BC-B29F-F83980F5DA7A}" srcOrd="0" destOrd="0" presId="urn:microsoft.com/office/officeart/2005/8/layout/vList2"/>
    <dgm:cxn modelId="{7A363CEA-A0CD-4421-B783-C110A801EE83}" srcId="{441BE027-C7B2-4E43-B902-E9FE42F21827}" destId="{0A07771B-FE86-4398-88C7-D035B2A2CBC0}" srcOrd="2" destOrd="0" parTransId="{1D060835-B1CA-441D-8EE8-6FED2D8661E7}" sibTransId="{1C02C44B-E5BE-4F50-8D8E-00C41D249A8F}"/>
    <dgm:cxn modelId="{EDA0A1ED-3E14-42E1-A080-3CCABEAF1D71}" srcId="{441BE027-C7B2-4E43-B902-E9FE42F21827}" destId="{ABEE8D7E-2206-467E-93FC-7337ED23C54B}" srcOrd="1" destOrd="0" parTransId="{62D5B1EA-F4BE-4291-B67E-4C62FF4C0B80}" sibTransId="{BE5AC072-FF1B-4662-A6B0-79BFF6BC5FCE}"/>
    <dgm:cxn modelId="{4A9152F9-BA14-45F9-8A16-AEF5076C0498}" type="presOf" srcId="{9CFB8DDF-AFE8-4CA8-96DF-C317A519D363}" destId="{B1053191-4FDB-4878-9A4C-0A44AE1B2A5B}" srcOrd="0" destOrd="0" presId="urn:microsoft.com/office/officeart/2005/8/layout/vList2"/>
    <dgm:cxn modelId="{30BE98DE-CDAF-4BD7-A759-E2E79F68B4D9}" type="presParOf" srcId="{76F21E5E-5556-473C-A124-19442B32197A}" destId="{B1053191-4FDB-4878-9A4C-0A44AE1B2A5B}" srcOrd="0" destOrd="0" presId="urn:microsoft.com/office/officeart/2005/8/layout/vList2"/>
    <dgm:cxn modelId="{5EE5ADC7-90B8-4490-9B2C-99256D6D4183}" type="presParOf" srcId="{76F21E5E-5556-473C-A124-19442B32197A}" destId="{D3F28E9C-7FBF-403C-8ED3-861EFB31E11A}" srcOrd="1" destOrd="0" presId="urn:microsoft.com/office/officeart/2005/8/layout/vList2"/>
    <dgm:cxn modelId="{01571F3C-85C8-43C4-9F02-E518DA34BB0F}" type="presParOf" srcId="{76F21E5E-5556-473C-A124-19442B32197A}" destId="{FCCEBBF9-45BB-46BC-B29F-F83980F5DA7A}" srcOrd="2" destOrd="0" presId="urn:microsoft.com/office/officeart/2005/8/layout/vList2"/>
    <dgm:cxn modelId="{602E282E-F147-48F1-8589-C44767FAA029}" type="presParOf" srcId="{76F21E5E-5556-473C-A124-19442B32197A}" destId="{2C79718D-15A1-41FB-A7D9-17D367160D44}" srcOrd="3" destOrd="0" presId="urn:microsoft.com/office/officeart/2005/8/layout/vList2"/>
    <dgm:cxn modelId="{F9FB4D18-D613-4D51-B826-F844B7515C65}" type="presParOf" srcId="{76F21E5E-5556-473C-A124-19442B32197A}" destId="{3501874A-3AF2-4291-9111-7E5058C3493E}" srcOrd="4" destOrd="0" presId="urn:microsoft.com/office/officeart/2005/8/layout/vList2"/>
    <dgm:cxn modelId="{5AD1472F-71AF-4498-9A54-D4D2857BC5AD}" type="presParOf" srcId="{76F21E5E-5556-473C-A124-19442B32197A}" destId="{85B427DD-A6E8-4810-BE05-563AB5980B81}" srcOrd="5" destOrd="0" presId="urn:microsoft.com/office/officeart/2005/8/layout/vList2"/>
    <dgm:cxn modelId="{A71FD810-DAEB-4AF3-A89C-2E8777E2B1B9}" type="presParOf" srcId="{76F21E5E-5556-473C-A124-19442B32197A}" destId="{4DD7E855-D68A-4EDF-95F3-3041B6BF7AD0}"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C17F0B-D88B-45E5-A3F5-23AA1DBD5447}"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it-IT"/>
        </a:p>
      </dgm:t>
    </dgm:pt>
    <dgm:pt modelId="{224F8CE0-776F-4903-B6F2-2B3B45DDCE33}">
      <dgm:prSet phldrT="[Testo]" custT="1"/>
      <dgm:spPr/>
      <dgm:t>
        <a:bodyPr/>
        <a:lstStyle/>
        <a:p>
          <a:r>
            <a:rPr lang="it-IT" sz="2400" dirty="0"/>
            <a:t>Servomotori (comandati da un </a:t>
          </a:r>
          <a:r>
            <a:rPr lang="it-IT" sz="2400" dirty="0" err="1"/>
            <a:t>arduino</a:t>
          </a:r>
          <a:r>
            <a:rPr lang="it-IT" sz="2400" dirty="0"/>
            <a:t>) più molle per un meccanismo di passaggio che ricalca una catapulta</a:t>
          </a:r>
        </a:p>
      </dgm:t>
    </dgm:pt>
    <dgm:pt modelId="{0CE153E4-079B-40EE-B180-1E61D841C7F9}" type="parTrans" cxnId="{693105CB-E554-480E-9B8F-E48AE356F230}">
      <dgm:prSet/>
      <dgm:spPr/>
      <dgm:t>
        <a:bodyPr/>
        <a:lstStyle/>
        <a:p>
          <a:endParaRPr lang="it-IT"/>
        </a:p>
      </dgm:t>
    </dgm:pt>
    <dgm:pt modelId="{A5C57B92-9D76-4A63-B88A-70257E20D36C}" type="sibTrans" cxnId="{693105CB-E554-480E-9B8F-E48AE356F230}">
      <dgm:prSet/>
      <dgm:spPr/>
      <dgm:t>
        <a:bodyPr/>
        <a:lstStyle/>
        <a:p>
          <a:endParaRPr lang="it-IT"/>
        </a:p>
      </dgm:t>
    </dgm:pt>
    <dgm:pt modelId="{E05B84BA-6BDC-44F2-A7C8-5A8FD84B0D2C}">
      <dgm:prSet phldrT="[Testo]" custT="1"/>
      <dgm:spPr/>
      <dgm:t>
        <a:bodyPr/>
        <a:lstStyle/>
        <a:p>
          <a:r>
            <a:rPr lang="it-IT" sz="2800" dirty="0"/>
            <a:t>Coppia di telecamere stereo per tracking e per ricavare la distanza del tiratore</a:t>
          </a:r>
        </a:p>
      </dgm:t>
    </dgm:pt>
    <dgm:pt modelId="{AF64861C-19A6-48F1-AECA-97864188DBF5}" type="parTrans" cxnId="{FDC87B17-04E7-48A1-BA8C-F59844315908}">
      <dgm:prSet/>
      <dgm:spPr/>
      <dgm:t>
        <a:bodyPr/>
        <a:lstStyle/>
        <a:p>
          <a:endParaRPr lang="it-IT"/>
        </a:p>
      </dgm:t>
    </dgm:pt>
    <dgm:pt modelId="{7C33FD4C-C1C2-4A80-A762-9BD002CFDC7D}" type="sibTrans" cxnId="{FDC87B17-04E7-48A1-BA8C-F59844315908}">
      <dgm:prSet/>
      <dgm:spPr/>
      <dgm:t>
        <a:bodyPr/>
        <a:lstStyle/>
        <a:p>
          <a:endParaRPr lang="it-IT"/>
        </a:p>
      </dgm:t>
    </dgm:pt>
    <dgm:pt modelId="{67F76909-3EB0-4744-8E8B-1BE871064E0A}">
      <dgm:prSet phldrT="[Testo]"/>
      <dgm:spPr/>
      <dgm:t>
        <a:bodyPr/>
        <a:lstStyle/>
        <a:p>
          <a:r>
            <a:rPr lang="it-IT" dirty="0"/>
            <a:t>All’interno della macchina è presente un sensore per il rilevamento di un pallone disponibile </a:t>
          </a:r>
        </a:p>
      </dgm:t>
    </dgm:pt>
    <dgm:pt modelId="{B813D063-5A97-4308-9EE3-3EA029043C16}" type="parTrans" cxnId="{5126B6C2-DA03-4E3A-B9EF-F68C0321106B}">
      <dgm:prSet/>
      <dgm:spPr/>
      <dgm:t>
        <a:bodyPr/>
        <a:lstStyle/>
        <a:p>
          <a:endParaRPr lang="it-IT"/>
        </a:p>
      </dgm:t>
    </dgm:pt>
    <dgm:pt modelId="{505FAC2E-5B3B-4D1A-B3CB-F7BDFE998DCF}" type="sibTrans" cxnId="{5126B6C2-DA03-4E3A-B9EF-F68C0321106B}">
      <dgm:prSet/>
      <dgm:spPr/>
      <dgm:t>
        <a:bodyPr/>
        <a:lstStyle/>
        <a:p>
          <a:endParaRPr lang="it-IT"/>
        </a:p>
      </dgm:t>
    </dgm:pt>
    <dgm:pt modelId="{4B33CF88-C12C-4B46-9DA1-F4C74AF2D14F}">
      <dgm:prSet phldrT="[Testo]"/>
      <dgm:spPr/>
      <dgm:t>
        <a:bodyPr/>
        <a:lstStyle/>
        <a:p>
          <a:r>
            <a:rPr lang="it-IT" dirty="0"/>
            <a:t>Rilevatore di canestri realizzati grazie ad un piccolo sensore posto sul canestro che comunica con la macchina sparapalloni</a:t>
          </a:r>
        </a:p>
      </dgm:t>
    </dgm:pt>
    <dgm:pt modelId="{63AC1197-BC64-467E-865F-21D9E5BBDC20}" type="parTrans" cxnId="{5F52DD35-3722-47A2-BD3C-51F2575EF47E}">
      <dgm:prSet/>
      <dgm:spPr/>
      <dgm:t>
        <a:bodyPr/>
        <a:lstStyle/>
        <a:p>
          <a:endParaRPr lang="it-IT"/>
        </a:p>
      </dgm:t>
    </dgm:pt>
    <dgm:pt modelId="{1AE4798D-12BB-4B71-94B3-67E0A43ED578}" type="sibTrans" cxnId="{5F52DD35-3722-47A2-BD3C-51F2575EF47E}">
      <dgm:prSet/>
      <dgm:spPr/>
      <dgm:t>
        <a:bodyPr/>
        <a:lstStyle/>
        <a:p>
          <a:endParaRPr lang="it-IT"/>
        </a:p>
      </dgm:t>
    </dgm:pt>
    <dgm:pt modelId="{5C680160-670C-4E90-BC86-C1B2187EFFEF}" type="pres">
      <dgm:prSet presAssocID="{4BC17F0B-D88B-45E5-A3F5-23AA1DBD5447}" presName="linear" presStyleCnt="0">
        <dgm:presLayoutVars>
          <dgm:animLvl val="lvl"/>
          <dgm:resizeHandles val="exact"/>
        </dgm:presLayoutVars>
      </dgm:prSet>
      <dgm:spPr/>
    </dgm:pt>
    <dgm:pt modelId="{29FD6174-8AFB-42EA-9266-CFF11EEA9320}" type="pres">
      <dgm:prSet presAssocID="{224F8CE0-776F-4903-B6F2-2B3B45DDCE33}" presName="parentText" presStyleLbl="node1" presStyleIdx="0" presStyleCnt="4">
        <dgm:presLayoutVars>
          <dgm:chMax val="0"/>
          <dgm:bulletEnabled val="1"/>
        </dgm:presLayoutVars>
      </dgm:prSet>
      <dgm:spPr/>
    </dgm:pt>
    <dgm:pt modelId="{0B35FD61-00A0-458E-B5B5-368DDD1B2109}" type="pres">
      <dgm:prSet presAssocID="{A5C57B92-9D76-4A63-B88A-70257E20D36C}" presName="spacer" presStyleCnt="0"/>
      <dgm:spPr/>
    </dgm:pt>
    <dgm:pt modelId="{05C2D5B9-7F07-4E67-A413-01E0C5FFF1F6}" type="pres">
      <dgm:prSet presAssocID="{E05B84BA-6BDC-44F2-A7C8-5A8FD84B0D2C}" presName="parentText" presStyleLbl="node1" presStyleIdx="1" presStyleCnt="4">
        <dgm:presLayoutVars>
          <dgm:chMax val="0"/>
          <dgm:bulletEnabled val="1"/>
        </dgm:presLayoutVars>
      </dgm:prSet>
      <dgm:spPr/>
    </dgm:pt>
    <dgm:pt modelId="{517E06AC-491A-4CBC-ACAB-1400839C9E1D}" type="pres">
      <dgm:prSet presAssocID="{7C33FD4C-C1C2-4A80-A762-9BD002CFDC7D}" presName="spacer" presStyleCnt="0"/>
      <dgm:spPr/>
    </dgm:pt>
    <dgm:pt modelId="{3B47FC1C-9DB2-4B07-B4C3-DBDD95A9933A}" type="pres">
      <dgm:prSet presAssocID="{67F76909-3EB0-4744-8E8B-1BE871064E0A}" presName="parentText" presStyleLbl="node1" presStyleIdx="2" presStyleCnt="4">
        <dgm:presLayoutVars>
          <dgm:chMax val="0"/>
          <dgm:bulletEnabled val="1"/>
        </dgm:presLayoutVars>
      </dgm:prSet>
      <dgm:spPr/>
    </dgm:pt>
    <dgm:pt modelId="{02BEB6F4-C6E8-47A0-BCB9-5649CB68C59E}" type="pres">
      <dgm:prSet presAssocID="{505FAC2E-5B3B-4D1A-B3CB-F7BDFE998DCF}" presName="spacer" presStyleCnt="0"/>
      <dgm:spPr/>
    </dgm:pt>
    <dgm:pt modelId="{C6F55B9A-702C-453F-A78D-60328339F056}" type="pres">
      <dgm:prSet presAssocID="{4B33CF88-C12C-4B46-9DA1-F4C74AF2D14F}" presName="parentText" presStyleLbl="node1" presStyleIdx="3" presStyleCnt="4">
        <dgm:presLayoutVars>
          <dgm:chMax val="0"/>
          <dgm:bulletEnabled val="1"/>
        </dgm:presLayoutVars>
      </dgm:prSet>
      <dgm:spPr/>
    </dgm:pt>
  </dgm:ptLst>
  <dgm:cxnLst>
    <dgm:cxn modelId="{84C36301-E02F-42AA-9AB8-AB3E271F99EA}" type="presOf" srcId="{4B33CF88-C12C-4B46-9DA1-F4C74AF2D14F}" destId="{C6F55B9A-702C-453F-A78D-60328339F056}" srcOrd="0" destOrd="0" presId="urn:microsoft.com/office/officeart/2005/8/layout/vList2"/>
    <dgm:cxn modelId="{FDC87B17-04E7-48A1-BA8C-F59844315908}" srcId="{4BC17F0B-D88B-45E5-A3F5-23AA1DBD5447}" destId="{E05B84BA-6BDC-44F2-A7C8-5A8FD84B0D2C}" srcOrd="1" destOrd="0" parTransId="{AF64861C-19A6-48F1-AECA-97864188DBF5}" sibTransId="{7C33FD4C-C1C2-4A80-A762-9BD002CFDC7D}"/>
    <dgm:cxn modelId="{5F52DD35-3722-47A2-BD3C-51F2575EF47E}" srcId="{4BC17F0B-D88B-45E5-A3F5-23AA1DBD5447}" destId="{4B33CF88-C12C-4B46-9DA1-F4C74AF2D14F}" srcOrd="3" destOrd="0" parTransId="{63AC1197-BC64-467E-865F-21D9E5BBDC20}" sibTransId="{1AE4798D-12BB-4B71-94B3-67E0A43ED578}"/>
    <dgm:cxn modelId="{FA817C6E-2BFF-44BC-B371-1F464FC6AAEC}" type="presOf" srcId="{67F76909-3EB0-4744-8E8B-1BE871064E0A}" destId="{3B47FC1C-9DB2-4B07-B4C3-DBDD95A9933A}" srcOrd="0" destOrd="0" presId="urn:microsoft.com/office/officeart/2005/8/layout/vList2"/>
    <dgm:cxn modelId="{ACD37C4E-9F16-4E74-98AF-E8659B81BAC8}" type="presOf" srcId="{E05B84BA-6BDC-44F2-A7C8-5A8FD84B0D2C}" destId="{05C2D5B9-7F07-4E67-A413-01E0C5FFF1F6}" srcOrd="0" destOrd="0" presId="urn:microsoft.com/office/officeart/2005/8/layout/vList2"/>
    <dgm:cxn modelId="{AE4CD576-2F22-4B2C-B277-8D3A9F010F85}" type="presOf" srcId="{224F8CE0-776F-4903-B6F2-2B3B45DDCE33}" destId="{29FD6174-8AFB-42EA-9266-CFF11EEA9320}" srcOrd="0" destOrd="0" presId="urn:microsoft.com/office/officeart/2005/8/layout/vList2"/>
    <dgm:cxn modelId="{7D3312A9-4568-4486-BCED-C9239C6EBCA8}" type="presOf" srcId="{4BC17F0B-D88B-45E5-A3F5-23AA1DBD5447}" destId="{5C680160-670C-4E90-BC86-C1B2187EFFEF}" srcOrd="0" destOrd="0" presId="urn:microsoft.com/office/officeart/2005/8/layout/vList2"/>
    <dgm:cxn modelId="{5126B6C2-DA03-4E3A-B9EF-F68C0321106B}" srcId="{4BC17F0B-D88B-45E5-A3F5-23AA1DBD5447}" destId="{67F76909-3EB0-4744-8E8B-1BE871064E0A}" srcOrd="2" destOrd="0" parTransId="{B813D063-5A97-4308-9EE3-3EA029043C16}" sibTransId="{505FAC2E-5B3B-4D1A-B3CB-F7BDFE998DCF}"/>
    <dgm:cxn modelId="{693105CB-E554-480E-9B8F-E48AE356F230}" srcId="{4BC17F0B-D88B-45E5-A3F5-23AA1DBD5447}" destId="{224F8CE0-776F-4903-B6F2-2B3B45DDCE33}" srcOrd="0" destOrd="0" parTransId="{0CE153E4-079B-40EE-B180-1E61D841C7F9}" sibTransId="{A5C57B92-9D76-4A63-B88A-70257E20D36C}"/>
    <dgm:cxn modelId="{1C32C6C5-B013-44B0-BE9F-F8228EC9F866}" type="presParOf" srcId="{5C680160-670C-4E90-BC86-C1B2187EFFEF}" destId="{29FD6174-8AFB-42EA-9266-CFF11EEA9320}" srcOrd="0" destOrd="0" presId="urn:microsoft.com/office/officeart/2005/8/layout/vList2"/>
    <dgm:cxn modelId="{9B55ADC2-7BDF-416D-B456-74F7C0DA8D0B}" type="presParOf" srcId="{5C680160-670C-4E90-BC86-C1B2187EFFEF}" destId="{0B35FD61-00A0-458E-B5B5-368DDD1B2109}" srcOrd="1" destOrd="0" presId="urn:microsoft.com/office/officeart/2005/8/layout/vList2"/>
    <dgm:cxn modelId="{3DC6DC9D-9AF8-482F-875D-A1A3F88D9BBB}" type="presParOf" srcId="{5C680160-670C-4E90-BC86-C1B2187EFFEF}" destId="{05C2D5B9-7F07-4E67-A413-01E0C5FFF1F6}" srcOrd="2" destOrd="0" presId="urn:microsoft.com/office/officeart/2005/8/layout/vList2"/>
    <dgm:cxn modelId="{2C95A599-421D-441E-836D-47F2D3A4FAAA}" type="presParOf" srcId="{5C680160-670C-4E90-BC86-C1B2187EFFEF}" destId="{517E06AC-491A-4CBC-ACAB-1400839C9E1D}" srcOrd="3" destOrd="0" presId="urn:microsoft.com/office/officeart/2005/8/layout/vList2"/>
    <dgm:cxn modelId="{8DCEEDD4-F670-4FC0-8CFD-ADCC5A1461A4}" type="presParOf" srcId="{5C680160-670C-4E90-BC86-C1B2187EFFEF}" destId="{3B47FC1C-9DB2-4B07-B4C3-DBDD95A9933A}" srcOrd="4" destOrd="0" presId="urn:microsoft.com/office/officeart/2005/8/layout/vList2"/>
    <dgm:cxn modelId="{C37B653C-6F23-490F-8C59-6D9045D41646}" type="presParOf" srcId="{5C680160-670C-4E90-BC86-C1B2187EFFEF}" destId="{02BEB6F4-C6E8-47A0-BCB9-5649CB68C59E}" srcOrd="5" destOrd="0" presId="urn:microsoft.com/office/officeart/2005/8/layout/vList2"/>
    <dgm:cxn modelId="{D69245AE-9D12-4A9F-A9BF-6F9536DE22D3}" type="presParOf" srcId="{5C680160-670C-4E90-BC86-C1B2187EFFEF}" destId="{C6F55B9A-702C-453F-A78D-60328339F056}"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77A4080-6C3D-419E-BCF0-F7FEC884C065}" type="doc">
      <dgm:prSet loTypeId="urn:microsoft.com/office/officeart/2005/8/layout/vList2" loCatId="list" qsTypeId="urn:microsoft.com/office/officeart/2005/8/quickstyle/simple5" qsCatId="simple" csTypeId="urn:microsoft.com/office/officeart/2005/8/colors/colorful4" csCatId="colorful" phldr="1"/>
      <dgm:spPr/>
      <dgm:t>
        <a:bodyPr/>
        <a:lstStyle/>
        <a:p>
          <a:endParaRPr lang="it-IT"/>
        </a:p>
      </dgm:t>
    </dgm:pt>
    <dgm:pt modelId="{3FBD25EE-06D2-4201-91E5-0CD5A7810735}">
      <dgm:prSet phldrT="[Testo]" custT="1"/>
      <dgm:spPr/>
      <dgm:t>
        <a:bodyPr/>
        <a:lstStyle/>
        <a:p>
          <a:r>
            <a:rPr lang="it-IT" sz="3200" dirty="0"/>
            <a:t>App per IOS &amp; Android per il comando della macchina</a:t>
          </a:r>
        </a:p>
      </dgm:t>
    </dgm:pt>
    <dgm:pt modelId="{CCBFA6FD-F088-414C-BC90-A6A8EBA6A8C4}" type="parTrans" cxnId="{8BD6C13E-6CA2-4BE0-9F75-A998E04FD9A7}">
      <dgm:prSet/>
      <dgm:spPr/>
      <dgm:t>
        <a:bodyPr/>
        <a:lstStyle/>
        <a:p>
          <a:endParaRPr lang="it-IT"/>
        </a:p>
      </dgm:t>
    </dgm:pt>
    <dgm:pt modelId="{2A9EC53D-92F5-4266-A539-F6D6E92BA671}" type="sibTrans" cxnId="{8BD6C13E-6CA2-4BE0-9F75-A998E04FD9A7}">
      <dgm:prSet/>
      <dgm:spPr/>
      <dgm:t>
        <a:bodyPr/>
        <a:lstStyle/>
        <a:p>
          <a:endParaRPr lang="it-IT"/>
        </a:p>
      </dgm:t>
    </dgm:pt>
    <dgm:pt modelId="{0A9E2CF5-1E58-47B4-AD65-42C001F84C92}">
      <dgm:prSet phldrT="[Testo]" custT="1"/>
      <dgm:spPr/>
      <dgm:t>
        <a:bodyPr/>
        <a:lstStyle/>
        <a:p>
          <a:r>
            <a:rPr lang="it-IT" sz="2000" dirty="0"/>
            <a:t>AI che si frappone fra Client e macchina e comanda la sparapalloni in modo che agisca secondo il programma desiderato</a:t>
          </a:r>
        </a:p>
      </dgm:t>
    </dgm:pt>
    <dgm:pt modelId="{FC153680-2D95-4A12-9AF3-2936865DE70F}" type="parTrans" cxnId="{5D33DDF9-9C3A-492A-B815-978E72C09AA4}">
      <dgm:prSet/>
      <dgm:spPr/>
      <dgm:t>
        <a:bodyPr/>
        <a:lstStyle/>
        <a:p>
          <a:endParaRPr lang="it-IT"/>
        </a:p>
      </dgm:t>
    </dgm:pt>
    <dgm:pt modelId="{3902F69C-650B-4833-A8C4-762F152ADDEC}" type="sibTrans" cxnId="{5D33DDF9-9C3A-492A-B815-978E72C09AA4}">
      <dgm:prSet/>
      <dgm:spPr/>
      <dgm:t>
        <a:bodyPr/>
        <a:lstStyle/>
        <a:p>
          <a:endParaRPr lang="it-IT"/>
        </a:p>
      </dgm:t>
    </dgm:pt>
    <dgm:pt modelId="{CE9C4F63-3AFF-48D7-960F-3C7B8BC51D48}">
      <dgm:prSet phldrT="[Testo]"/>
      <dgm:spPr/>
      <dgm:t>
        <a:bodyPr/>
        <a:lstStyle/>
        <a:p>
          <a:r>
            <a:rPr lang="it-IT" dirty="0"/>
            <a:t>La macchina (Governata da un Arduino) non conserva il locale le statistiche ma le invia ad un server HTTP dove questi sono accessibili da tutte le altre componenti client</a:t>
          </a:r>
        </a:p>
      </dgm:t>
    </dgm:pt>
    <dgm:pt modelId="{6EDA048D-F989-4220-B9B5-6EC596429877}" type="parTrans" cxnId="{95276EEB-F9ED-4FC4-AC1E-577AC3F5E527}">
      <dgm:prSet/>
      <dgm:spPr/>
      <dgm:t>
        <a:bodyPr/>
        <a:lstStyle/>
        <a:p>
          <a:endParaRPr lang="it-IT"/>
        </a:p>
      </dgm:t>
    </dgm:pt>
    <dgm:pt modelId="{B8B2E977-7E95-4D6D-84F7-31274CD6606F}" type="sibTrans" cxnId="{95276EEB-F9ED-4FC4-AC1E-577AC3F5E527}">
      <dgm:prSet/>
      <dgm:spPr/>
      <dgm:t>
        <a:bodyPr/>
        <a:lstStyle/>
        <a:p>
          <a:endParaRPr lang="it-IT"/>
        </a:p>
      </dgm:t>
    </dgm:pt>
    <dgm:pt modelId="{CF54EEA4-460E-4109-AC1E-7917552B805F}">
      <dgm:prSet phldrT="[Testo]"/>
      <dgm:spPr/>
      <dgm:t>
        <a:bodyPr/>
        <a:lstStyle/>
        <a:p>
          <a:r>
            <a:rPr lang="it-IT" dirty="0"/>
            <a:t>Componente ML scritta in Python che preleva i dati inviati dalla macchina al cloud e svolge analisi e predizioni delle statistiche</a:t>
          </a:r>
        </a:p>
      </dgm:t>
    </dgm:pt>
    <dgm:pt modelId="{5F1D3E2B-173D-4E5E-B0AF-E1DCE1E09672}" type="parTrans" cxnId="{09EC3380-FA23-4AC3-B1E5-CED07818484B}">
      <dgm:prSet/>
      <dgm:spPr/>
      <dgm:t>
        <a:bodyPr/>
        <a:lstStyle/>
        <a:p>
          <a:endParaRPr lang="it-IT"/>
        </a:p>
      </dgm:t>
    </dgm:pt>
    <dgm:pt modelId="{BC59273E-39B3-4ADD-9D39-745FF9DDBD9C}" type="sibTrans" cxnId="{09EC3380-FA23-4AC3-B1E5-CED07818484B}">
      <dgm:prSet/>
      <dgm:spPr/>
      <dgm:t>
        <a:bodyPr/>
        <a:lstStyle/>
        <a:p>
          <a:endParaRPr lang="it-IT"/>
        </a:p>
      </dgm:t>
    </dgm:pt>
    <dgm:pt modelId="{56836636-57A5-4085-A3BD-91E28D015865}" type="pres">
      <dgm:prSet presAssocID="{877A4080-6C3D-419E-BCF0-F7FEC884C065}" presName="linear" presStyleCnt="0">
        <dgm:presLayoutVars>
          <dgm:animLvl val="lvl"/>
          <dgm:resizeHandles val="exact"/>
        </dgm:presLayoutVars>
      </dgm:prSet>
      <dgm:spPr/>
    </dgm:pt>
    <dgm:pt modelId="{32E9DCE7-F4C7-462B-94C6-FB13E77D004D}" type="pres">
      <dgm:prSet presAssocID="{3FBD25EE-06D2-4201-91E5-0CD5A7810735}" presName="parentText" presStyleLbl="node1" presStyleIdx="0" presStyleCnt="4" custLinFactY="93948" custLinFactNeighborY="100000">
        <dgm:presLayoutVars>
          <dgm:chMax val="0"/>
          <dgm:bulletEnabled val="1"/>
        </dgm:presLayoutVars>
      </dgm:prSet>
      <dgm:spPr/>
    </dgm:pt>
    <dgm:pt modelId="{1A9A295A-9E60-48E0-9FCC-485DB39EF4D4}" type="pres">
      <dgm:prSet presAssocID="{2A9EC53D-92F5-4266-A539-F6D6E92BA671}" presName="spacer" presStyleCnt="0"/>
      <dgm:spPr/>
    </dgm:pt>
    <dgm:pt modelId="{080ED1A0-E90D-4CB1-B54F-1A76D6AE4E4C}" type="pres">
      <dgm:prSet presAssocID="{0A9E2CF5-1E58-47B4-AD65-42C001F84C92}" presName="parentText" presStyleLbl="node1" presStyleIdx="1" presStyleCnt="4" custLinFactY="100000" custLinFactNeighborX="215" custLinFactNeighborY="126386">
        <dgm:presLayoutVars>
          <dgm:chMax val="0"/>
          <dgm:bulletEnabled val="1"/>
        </dgm:presLayoutVars>
      </dgm:prSet>
      <dgm:spPr/>
    </dgm:pt>
    <dgm:pt modelId="{172FCEDF-5B9E-459A-8344-43E94F8ED962}" type="pres">
      <dgm:prSet presAssocID="{3902F69C-650B-4833-A8C4-762F152ADDEC}" presName="spacer" presStyleCnt="0"/>
      <dgm:spPr/>
    </dgm:pt>
    <dgm:pt modelId="{B70A8C47-0DD9-45F1-B5F9-C2D80CAB8193}" type="pres">
      <dgm:prSet presAssocID="{CE9C4F63-3AFF-48D7-960F-3C7B8BC51D48}" presName="parentText" presStyleLbl="node1" presStyleIdx="2" presStyleCnt="4" custLinFactY="-220952" custLinFactNeighborX="429" custLinFactNeighborY="-300000">
        <dgm:presLayoutVars>
          <dgm:chMax val="0"/>
          <dgm:bulletEnabled val="1"/>
        </dgm:presLayoutVars>
      </dgm:prSet>
      <dgm:spPr/>
    </dgm:pt>
    <dgm:pt modelId="{DFA1B3A0-64DE-46F4-B4D0-8703321E9124}" type="pres">
      <dgm:prSet presAssocID="{B8B2E977-7E95-4D6D-84F7-31274CD6606F}" presName="spacer" presStyleCnt="0"/>
      <dgm:spPr/>
    </dgm:pt>
    <dgm:pt modelId="{B930BDD2-457B-4F23-BBDD-9C07B52A65D7}" type="pres">
      <dgm:prSet presAssocID="{CF54EEA4-460E-4109-AC1E-7917552B805F}" presName="parentText" presStyleLbl="node1" presStyleIdx="3" presStyleCnt="4" custLinFactY="1656" custLinFactNeighborY="100000">
        <dgm:presLayoutVars>
          <dgm:chMax val="0"/>
          <dgm:bulletEnabled val="1"/>
        </dgm:presLayoutVars>
      </dgm:prSet>
      <dgm:spPr/>
    </dgm:pt>
  </dgm:ptLst>
  <dgm:cxnLst>
    <dgm:cxn modelId="{5B634327-06F6-4DA0-8760-C06A42A3F6DA}" type="presOf" srcId="{3FBD25EE-06D2-4201-91E5-0CD5A7810735}" destId="{32E9DCE7-F4C7-462B-94C6-FB13E77D004D}" srcOrd="0" destOrd="0" presId="urn:microsoft.com/office/officeart/2005/8/layout/vList2"/>
    <dgm:cxn modelId="{8BD6C13E-6CA2-4BE0-9F75-A998E04FD9A7}" srcId="{877A4080-6C3D-419E-BCF0-F7FEC884C065}" destId="{3FBD25EE-06D2-4201-91E5-0CD5A7810735}" srcOrd="0" destOrd="0" parTransId="{CCBFA6FD-F088-414C-BC90-A6A8EBA6A8C4}" sibTransId="{2A9EC53D-92F5-4266-A539-F6D6E92BA671}"/>
    <dgm:cxn modelId="{974C655B-86F0-4ECE-81DC-5267684FB58C}" type="presOf" srcId="{CE9C4F63-3AFF-48D7-960F-3C7B8BC51D48}" destId="{B70A8C47-0DD9-45F1-B5F9-C2D80CAB8193}" srcOrd="0" destOrd="0" presId="urn:microsoft.com/office/officeart/2005/8/layout/vList2"/>
    <dgm:cxn modelId="{99634743-1F2C-4F6F-900E-BF5592A10BCC}" type="presOf" srcId="{CF54EEA4-460E-4109-AC1E-7917552B805F}" destId="{B930BDD2-457B-4F23-BBDD-9C07B52A65D7}" srcOrd="0" destOrd="0" presId="urn:microsoft.com/office/officeart/2005/8/layout/vList2"/>
    <dgm:cxn modelId="{34ED3875-C8AA-473F-975A-2E5E6BF71744}" type="presOf" srcId="{0A9E2CF5-1E58-47B4-AD65-42C001F84C92}" destId="{080ED1A0-E90D-4CB1-B54F-1A76D6AE4E4C}" srcOrd="0" destOrd="0" presId="urn:microsoft.com/office/officeart/2005/8/layout/vList2"/>
    <dgm:cxn modelId="{09EC3380-FA23-4AC3-B1E5-CED07818484B}" srcId="{877A4080-6C3D-419E-BCF0-F7FEC884C065}" destId="{CF54EEA4-460E-4109-AC1E-7917552B805F}" srcOrd="3" destOrd="0" parTransId="{5F1D3E2B-173D-4E5E-B0AF-E1DCE1E09672}" sibTransId="{BC59273E-39B3-4ADD-9D39-745FF9DDBD9C}"/>
    <dgm:cxn modelId="{E9B5BD83-0729-44FB-8C26-B3C3B406595E}" type="presOf" srcId="{877A4080-6C3D-419E-BCF0-F7FEC884C065}" destId="{56836636-57A5-4085-A3BD-91E28D015865}" srcOrd="0" destOrd="0" presId="urn:microsoft.com/office/officeart/2005/8/layout/vList2"/>
    <dgm:cxn modelId="{95276EEB-F9ED-4FC4-AC1E-577AC3F5E527}" srcId="{877A4080-6C3D-419E-BCF0-F7FEC884C065}" destId="{CE9C4F63-3AFF-48D7-960F-3C7B8BC51D48}" srcOrd="2" destOrd="0" parTransId="{6EDA048D-F989-4220-B9B5-6EC596429877}" sibTransId="{B8B2E977-7E95-4D6D-84F7-31274CD6606F}"/>
    <dgm:cxn modelId="{5D33DDF9-9C3A-492A-B815-978E72C09AA4}" srcId="{877A4080-6C3D-419E-BCF0-F7FEC884C065}" destId="{0A9E2CF5-1E58-47B4-AD65-42C001F84C92}" srcOrd="1" destOrd="0" parTransId="{FC153680-2D95-4A12-9AF3-2936865DE70F}" sibTransId="{3902F69C-650B-4833-A8C4-762F152ADDEC}"/>
    <dgm:cxn modelId="{23F9CB88-16A1-4822-945A-7769CFBC09D1}" type="presParOf" srcId="{56836636-57A5-4085-A3BD-91E28D015865}" destId="{32E9DCE7-F4C7-462B-94C6-FB13E77D004D}" srcOrd="0" destOrd="0" presId="urn:microsoft.com/office/officeart/2005/8/layout/vList2"/>
    <dgm:cxn modelId="{98D5169E-B66B-4A5F-B7C5-BE5B2E13D22A}" type="presParOf" srcId="{56836636-57A5-4085-A3BD-91E28D015865}" destId="{1A9A295A-9E60-48E0-9FCC-485DB39EF4D4}" srcOrd="1" destOrd="0" presId="urn:microsoft.com/office/officeart/2005/8/layout/vList2"/>
    <dgm:cxn modelId="{674F2785-2F39-4A8A-8E57-586585141EDD}" type="presParOf" srcId="{56836636-57A5-4085-A3BD-91E28D015865}" destId="{080ED1A0-E90D-4CB1-B54F-1A76D6AE4E4C}" srcOrd="2" destOrd="0" presId="urn:microsoft.com/office/officeart/2005/8/layout/vList2"/>
    <dgm:cxn modelId="{5B5126E5-2CF1-40BF-A6D1-4DFB15B1D7BB}" type="presParOf" srcId="{56836636-57A5-4085-A3BD-91E28D015865}" destId="{172FCEDF-5B9E-459A-8344-43E94F8ED962}" srcOrd="3" destOrd="0" presId="urn:microsoft.com/office/officeart/2005/8/layout/vList2"/>
    <dgm:cxn modelId="{429ECEDC-BEA2-44B2-A8A0-C23C5B74E2F8}" type="presParOf" srcId="{56836636-57A5-4085-A3BD-91E28D015865}" destId="{B70A8C47-0DD9-45F1-B5F9-C2D80CAB8193}" srcOrd="4" destOrd="0" presId="urn:microsoft.com/office/officeart/2005/8/layout/vList2"/>
    <dgm:cxn modelId="{02866513-C044-45E2-BB78-543E7472E892}" type="presParOf" srcId="{56836636-57A5-4085-A3BD-91E28D015865}" destId="{DFA1B3A0-64DE-46F4-B4D0-8703321E9124}" srcOrd="5" destOrd="0" presId="urn:microsoft.com/office/officeart/2005/8/layout/vList2"/>
    <dgm:cxn modelId="{B870F660-77C0-4409-8981-240B39C2B8A9}" type="presParOf" srcId="{56836636-57A5-4085-A3BD-91E28D015865}" destId="{B930BDD2-457B-4F23-BBDD-9C07B52A65D7}"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A6CF0E1-C0B1-4137-B4C3-F170AF75EE26}" type="doc">
      <dgm:prSet loTypeId="urn:microsoft.com/office/officeart/2005/8/layout/process1" loCatId="process" qsTypeId="urn:microsoft.com/office/officeart/2005/8/quickstyle/simple1" qsCatId="simple" csTypeId="urn:microsoft.com/office/officeart/2005/8/colors/colorful5" csCatId="colorful" phldr="1"/>
      <dgm:spPr/>
    </dgm:pt>
    <dgm:pt modelId="{325695D8-74AB-4172-A71D-A35BFFEF721A}">
      <dgm:prSet phldrT="[Testo]" custT="1"/>
      <dgm:spPr/>
      <dgm:t>
        <a:bodyPr/>
        <a:lstStyle/>
        <a:p>
          <a:r>
            <a:rPr lang="it-IT" sz="2000" dirty="0"/>
            <a:t>Selezione della modalità tramite app</a:t>
          </a:r>
        </a:p>
      </dgm:t>
    </dgm:pt>
    <dgm:pt modelId="{298216CE-0D0E-45B5-B5E5-86318F53CE7D}" type="parTrans" cxnId="{23AB380F-0977-4ACA-9D94-698758CF3168}">
      <dgm:prSet/>
      <dgm:spPr/>
      <dgm:t>
        <a:bodyPr/>
        <a:lstStyle/>
        <a:p>
          <a:endParaRPr lang="it-IT"/>
        </a:p>
      </dgm:t>
    </dgm:pt>
    <dgm:pt modelId="{DFF2A2BF-5118-4414-8B5D-28D526BD8168}" type="sibTrans" cxnId="{23AB380F-0977-4ACA-9D94-698758CF3168}">
      <dgm:prSet/>
      <dgm:spPr/>
      <dgm:t>
        <a:bodyPr/>
        <a:lstStyle/>
        <a:p>
          <a:endParaRPr lang="it-IT"/>
        </a:p>
      </dgm:t>
    </dgm:pt>
    <dgm:pt modelId="{9D1FF6AD-4B8F-4B36-85A9-114F265F3E70}">
      <dgm:prSet phldrT="[Testo]"/>
      <dgm:spPr/>
      <dgm:t>
        <a:bodyPr/>
        <a:lstStyle/>
        <a:p>
          <a:r>
            <a:rPr lang="it-IT" dirty="0"/>
            <a:t>Interpretazione del comando e traduzione in comandi base da inviare alla macchina</a:t>
          </a:r>
        </a:p>
      </dgm:t>
    </dgm:pt>
    <dgm:pt modelId="{2C2C6615-21D9-4A36-BD23-CC41F3E01516}" type="parTrans" cxnId="{AF7D418E-8AE4-4345-BF41-0E9095333EEE}">
      <dgm:prSet/>
      <dgm:spPr/>
      <dgm:t>
        <a:bodyPr/>
        <a:lstStyle/>
        <a:p>
          <a:endParaRPr lang="it-IT"/>
        </a:p>
      </dgm:t>
    </dgm:pt>
    <dgm:pt modelId="{AF0BE1E2-6A4E-4E49-B34F-2B450F932C4E}" type="sibTrans" cxnId="{AF7D418E-8AE4-4345-BF41-0E9095333EEE}">
      <dgm:prSet/>
      <dgm:spPr/>
      <dgm:t>
        <a:bodyPr/>
        <a:lstStyle/>
        <a:p>
          <a:endParaRPr lang="it-IT"/>
        </a:p>
      </dgm:t>
    </dgm:pt>
    <dgm:pt modelId="{CB4FDF3F-1981-4C16-A243-294307A61BC2}">
      <dgm:prSet phldrT="[Testo]" custT="1"/>
      <dgm:spPr/>
      <dgm:t>
        <a:bodyPr/>
        <a:lstStyle/>
        <a:p>
          <a:r>
            <a:rPr lang="it-IT" sz="2000" dirty="0"/>
            <a:t>Ricezione ed esecuzione dei comandi</a:t>
          </a:r>
        </a:p>
      </dgm:t>
    </dgm:pt>
    <dgm:pt modelId="{C3510630-4FCB-40B0-9C8A-BC274FD041B7}" type="parTrans" cxnId="{5E72B4D0-7D77-420F-B752-5042CD7685AD}">
      <dgm:prSet/>
      <dgm:spPr/>
      <dgm:t>
        <a:bodyPr/>
        <a:lstStyle/>
        <a:p>
          <a:endParaRPr lang="it-IT"/>
        </a:p>
      </dgm:t>
    </dgm:pt>
    <dgm:pt modelId="{346211F2-F5E9-431E-B5B2-71717178075D}" type="sibTrans" cxnId="{5E72B4D0-7D77-420F-B752-5042CD7685AD}">
      <dgm:prSet/>
      <dgm:spPr/>
      <dgm:t>
        <a:bodyPr/>
        <a:lstStyle/>
        <a:p>
          <a:endParaRPr lang="it-IT"/>
        </a:p>
      </dgm:t>
    </dgm:pt>
    <dgm:pt modelId="{5FD0840E-513D-4A13-91E6-4152B218549D}" type="pres">
      <dgm:prSet presAssocID="{AA6CF0E1-C0B1-4137-B4C3-F170AF75EE26}" presName="Name0" presStyleCnt="0">
        <dgm:presLayoutVars>
          <dgm:dir/>
          <dgm:resizeHandles val="exact"/>
        </dgm:presLayoutVars>
      </dgm:prSet>
      <dgm:spPr/>
    </dgm:pt>
    <dgm:pt modelId="{C5B1D1D0-C005-4BAC-82DD-1132E3D8CAAA}" type="pres">
      <dgm:prSet presAssocID="{325695D8-74AB-4172-A71D-A35BFFEF721A}" presName="node" presStyleLbl="node1" presStyleIdx="0" presStyleCnt="3">
        <dgm:presLayoutVars>
          <dgm:bulletEnabled val="1"/>
        </dgm:presLayoutVars>
      </dgm:prSet>
      <dgm:spPr/>
    </dgm:pt>
    <dgm:pt modelId="{EC1CE22C-778F-447A-AFD2-8EBAB0C2ED7D}" type="pres">
      <dgm:prSet presAssocID="{DFF2A2BF-5118-4414-8B5D-28D526BD8168}" presName="sibTrans" presStyleLbl="sibTrans2D1" presStyleIdx="0" presStyleCnt="2"/>
      <dgm:spPr/>
    </dgm:pt>
    <dgm:pt modelId="{9E5ED223-2679-4D55-A0E9-930E5CCB223F}" type="pres">
      <dgm:prSet presAssocID="{DFF2A2BF-5118-4414-8B5D-28D526BD8168}" presName="connectorText" presStyleLbl="sibTrans2D1" presStyleIdx="0" presStyleCnt="2"/>
      <dgm:spPr/>
    </dgm:pt>
    <dgm:pt modelId="{6293746C-CE36-4630-A347-AC53FFE016E5}" type="pres">
      <dgm:prSet presAssocID="{9D1FF6AD-4B8F-4B36-85A9-114F265F3E70}" presName="node" presStyleLbl="node1" presStyleIdx="1" presStyleCnt="3">
        <dgm:presLayoutVars>
          <dgm:bulletEnabled val="1"/>
        </dgm:presLayoutVars>
      </dgm:prSet>
      <dgm:spPr/>
    </dgm:pt>
    <dgm:pt modelId="{E77A41C2-9478-4051-8BE2-B935E3238A54}" type="pres">
      <dgm:prSet presAssocID="{AF0BE1E2-6A4E-4E49-B34F-2B450F932C4E}" presName="sibTrans" presStyleLbl="sibTrans2D1" presStyleIdx="1" presStyleCnt="2"/>
      <dgm:spPr/>
    </dgm:pt>
    <dgm:pt modelId="{9D2EBAC8-8031-4D6D-9081-3DC76B01610B}" type="pres">
      <dgm:prSet presAssocID="{AF0BE1E2-6A4E-4E49-B34F-2B450F932C4E}" presName="connectorText" presStyleLbl="sibTrans2D1" presStyleIdx="1" presStyleCnt="2"/>
      <dgm:spPr/>
    </dgm:pt>
    <dgm:pt modelId="{97FE9619-B43B-4E6C-A0AC-75C34D33E882}" type="pres">
      <dgm:prSet presAssocID="{CB4FDF3F-1981-4C16-A243-294307A61BC2}" presName="node" presStyleLbl="node1" presStyleIdx="2" presStyleCnt="3">
        <dgm:presLayoutVars>
          <dgm:bulletEnabled val="1"/>
        </dgm:presLayoutVars>
      </dgm:prSet>
      <dgm:spPr/>
    </dgm:pt>
  </dgm:ptLst>
  <dgm:cxnLst>
    <dgm:cxn modelId="{EA9F0F02-77C5-4F84-BC32-30DFCF38AB76}" type="presOf" srcId="{DFF2A2BF-5118-4414-8B5D-28D526BD8168}" destId="{EC1CE22C-778F-447A-AFD2-8EBAB0C2ED7D}" srcOrd="0" destOrd="0" presId="urn:microsoft.com/office/officeart/2005/8/layout/process1"/>
    <dgm:cxn modelId="{23AB380F-0977-4ACA-9D94-698758CF3168}" srcId="{AA6CF0E1-C0B1-4137-B4C3-F170AF75EE26}" destId="{325695D8-74AB-4172-A71D-A35BFFEF721A}" srcOrd="0" destOrd="0" parTransId="{298216CE-0D0E-45B5-B5E5-86318F53CE7D}" sibTransId="{DFF2A2BF-5118-4414-8B5D-28D526BD8168}"/>
    <dgm:cxn modelId="{11927F1E-C6F6-4A8F-833E-66460D3771B9}" type="presOf" srcId="{CB4FDF3F-1981-4C16-A243-294307A61BC2}" destId="{97FE9619-B43B-4E6C-A0AC-75C34D33E882}" srcOrd="0" destOrd="0" presId="urn:microsoft.com/office/officeart/2005/8/layout/process1"/>
    <dgm:cxn modelId="{C9425220-5DB2-45B7-9365-7E72C77C29FE}" type="presOf" srcId="{AF0BE1E2-6A4E-4E49-B34F-2B450F932C4E}" destId="{9D2EBAC8-8031-4D6D-9081-3DC76B01610B}" srcOrd="1" destOrd="0" presId="urn:microsoft.com/office/officeart/2005/8/layout/process1"/>
    <dgm:cxn modelId="{87B1BD39-3380-497E-A22F-FBD488385F02}" type="presOf" srcId="{AF0BE1E2-6A4E-4E49-B34F-2B450F932C4E}" destId="{E77A41C2-9478-4051-8BE2-B935E3238A54}" srcOrd="0" destOrd="0" presId="urn:microsoft.com/office/officeart/2005/8/layout/process1"/>
    <dgm:cxn modelId="{0A519C62-4251-472E-A659-CF6813450172}" type="presOf" srcId="{9D1FF6AD-4B8F-4B36-85A9-114F265F3E70}" destId="{6293746C-CE36-4630-A347-AC53FFE016E5}" srcOrd="0" destOrd="0" presId="urn:microsoft.com/office/officeart/2005/8/layout/process1"/>
    <dgm:cxn modelId="{AF7D418E-8AE4-4345-BF41-0E9095333EEE}" srcId="{AA6CF0E1-C0B1-4137-B4C3-F170AF75EE26}" destId="{9D1FF6AD-4B8F-4B36-85A9-114F265F3E70}" srcOrd="1" destOrd="0" parTransId="{2C2C6615-21D9-4A36-BD23-CC41F3E01516}" sibTransId="{AF0BE1E2-6A4E-4E49-B34F-2B450F932C4E}"/>
    <dgm:cxn modelId="{2FBD4EC6-C646-4061-A9D7-7B73B9951CC6}" type="presOf" srcId="{DFF2A2BF-5118-4414-8B5D-28D526BD8168}" destId="{9E5ED223-2679-4D55-A0E9-930E5CCB223F}" srcOrd="1" destOrd="0" presId="urn:microsoft.com/office/officeart/2005/8/layout/process1"/>
    <dgm:cxn modelId="{1140CCC7-374C-4EEA-A607-CFA96292822E}" type="presOf" srcId="{325695D8-74AB-4172-A71D-A35BFFEF721A}" destId="{C5B1D1D0-C005-4BAC-82DD-1132E3D8CAAA}" srcOrd="0" destOrd="0" presId="urn:microsoft.com/office/officeart/2005/8/layout/process1"/>
    <dgm:cxn modelId="{5E72B4D0-7D77-420F-B752-5042CD7685AD}" srcId="{AA6CF0E1-C0B1-4137-B4C3-F170AF75EE26}" destId="{CB4FDF3F-1981-4C16-A243-294307A61BC2}" srcOrd="2" destOrd="0" parTransId="{C3510630-4FCB-40B0-9C8A-BC274FD041B7}" sibTransId="{346211F2-F5E9-431E-B5B2-71717178075D}"/>
    <dgm:cxn modelId="{F06AECE5-D3EB-4F4F-85FE-FFBBE58BECE4}" type="presOf" srcId="{AA6CF0E1-C0B1-4137-B4C3-F170AF75EE26}" destId="{5FD0840E-513D-4A13-91E6-4152B218549D}" srcOrd="0" destOrd="0" presId="urn:microsoft.com/office/officeart/2005/8/layout/process1"/>
    <dgm:cxn modelId="{31C07ACD-BE06-449B-A9DC-DBD5E4F3553A}" type="presParOf" srcId="{5FD0840E-513D-4A13-91E6-4152B218549D}" destId="{C5B1D1D0-C005-4BAC-82DD-1132E3D8CAAA}" srcOrd="0" destOrd="0" presId="urn:microsoft.com/office/officeart/2005/8/layout/process1"/>
    <dgm:cxn modelId="{214F5FD3-D795-4527-BB02-3BECA7DFFE86}" type="presParOf" srcId="{5FD0840E-513D-4A13-91E6-4152B218549D}" destId="{EC1CE22C-778F-447A-AFD2-8EBAB0C2ED7D}" srcOrd="1" destOrd="0" presId="urn:microsoft.com/office/officeart/2005/8/layout/process1"/>
    <dgm:cxn modelId="{1C4C66DC-5ED7-4B62-9B7A-98D2728270AD}" type="presParOf" srcId="{EC1CE22C-778F-447A-AFD2-8EBAB0C2ED7D}" destId="{9E5ED223-2679-4D55-A0E9-930E5CCB223F}" srcOrd="0" destOrd="0" presId="urn:microsoft.com/office/officeart/2005/8/layout/process1"/>
    <dgm:cxn modelId="{11001B9F-2B75-49E5-AC3C-A1F4B7E3A309}" type="presParOf" srcId="{5FD0840E-513D-4A13-91E6-4152B218549D}" destId="{6293746C-CE36-4630-A347-AC53FFE016E5}" srcOrd="2" destOrd="0" presId="urn:microsoft.com/office/officeart/2005/8/layout/process1"/>
    <dgm:cxn modelId="{30CC645B-1724-4A72-8376-0F33373E85FC}" type="presParOf" srcId="{5FD0840E-513D-4A13-91E6-4152B218549D}" destId="{E77A41C2-9478-4051-8BE2-B935E3238A54}" srcOrd="3" destOrd="0" presId="urn:microsoft.com/office/officeart/2005/8/layout/process1"/>
    <dgm:cxn modelId="{148F0217-DA44-41DC-BEF5-38A913FDABCC}" type="presParOf" srcId="{E77A41C2-9478-4051-8BE2-B935E3238A54}" destId="{9D2EBAC8-8031-4D6D-9081-3DC76B01610B}" srcOrd="0" destOrd="0" presId="urn:microsoft.com/office/officeart/2005/8/layout/process1"/>
    <dgm:cxn modelId="{4D88C206-639B-4542-8D50-C736840302A8}" type="presParOf" srcId="{5FD0840E-513D-4A13-91E6-4152B218549D}" destId="{97FE9619-B43B-4E6C-A0AC-75C34D33E88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5"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dgm:t>
        <a:bodyPr rtlCol="0"/>
        <a:lstStyle/>
        <a:p>
          <a:pPr rtl="0"/>
          <a:r>
            <a:rPr lang="it-IT" noProof="0" dirty="0"/>
            <a:t>Flag inizio</a:t>
          </a:r>
        </a:p>
      </dgm:t>
    </dgm:pt>
    <dgm:pt modelId="{7A0BD8EC-BB4A-4912-A54E-6F39B681264E}" type="parTrans" cxnId="{AE101ABC-7EA3-4444-A576-8AB15A371C84}">
      <dgm:prSet/>
      <dgm:spPr/>
      <dgm:t>
        <a:bodyPr rtlCol="0"/>
        <a:lstStyle/>
        <a:p>
          <a:pPr rtl="0"/>
          <a:endParaRPr lang="it-IT" noProof="0" dirty="0"/>
        </a:p>
      </dgm:t>
    </dgm:pt>
    <dgm:pt modelId="{7A8D4B4D-06E9-4958-810D-A6226B6AC588}" type="sibTrans" cxnId="{AE101ABC-7EA3-4444-A576-8AB15A371C84}">
      <dgm:prSet/>
      <dgm:spPr/>
      <dgm:t>
        <a:bodyPr rtlCol="0"/>
        <a:lstStyle/>
        <a:p>
          <a:pPr rtl="0"/>
          <a:endParaRPr lang="it-IT" noProof="0" dirty="0"/>
        </a:p>
      </dgm:t>
    </dgm:pt>
    <dgm:pt modelId="{349299C9-846E-4827-813A-349CCCE20782}">
      <dgm:prSet phldrT="[Text]" custT="1"/>
      <dgm:spPr/>
      <dgm:t>
        <a:bodyPr rtlCol="0"/>
        <a:lstStyle/>
        <a:p>
          <a:pPr rtl="0"/>
          <a:r>
            <a:rPr lang="it-IT" sz="2000" dirty="0"/>
            <a:t>Segnala l’inizio del pacchetto</a:t>
          </a:r>
          <a:endParaRPr lang="it-IT" sz="2000" noProof="0" dirty="0"/>
        </a:p>
      </dgm:t>
    </dgm:pt>
    <dgm:pt modelId="{AEA27547-B9ED-4994-BD27-04EC297EF367}" type="parTrans" cxnId="{0EFA3039-6828-403C-9445-4359BA6645E6}">
      <dgm:prSet/>
      <dgm:spPr/>
      <dgm:t>
        <a:bodyPr rtlCol="0"/>
        <a:lstStyle/>
        <a:p>
          <a:pPr rtl="0"/>
          <a:endParaRPr lang="it-IT" noProof="0" dirty="0"/>
        </a:p>
      </dgm:t>
    </dgm:pt>
    <dgm:pt modelId="{9D819F52-ACA0-4B08-8256-DF6BD8FA3A0B}" type="sibTrans" cxnId="{0EFA3039-6828-403C-9445-4359BA6645E6}">
      <dgm:prSet/>
      <dgm:spPr/>
      <dgm:t>
        <a:bodyPr rtlCol="0"/>
        <a:lstStyle/>
        <a:p>
          <a:pPr rtl="0"/>
          <a:endParaRPr lang="it-IT" noProof="0" dirty="0"/>
        </a:p>
      </dgm:t>
    </dgm:pt>
    <dgm:pt modelId="{D07AD3FD-84FF-467E-9693-752776549C61}">
      <dgm:prSet phldrT="[Text]"/>
      <dgm:spPr/>
      <dgm:t>
        <a:bodyPr rtlCol="0"/>
        <a:lstStyle/>
        <a:p>
          <a:pPr rtl="0"/>
          <a:r>
            <a:rPr lang="it-IT" noProof="0" dirty="0"/>
            <a:t>Lunghezza</a:t>
          </a:r>
        </a:p>
      </dgm:t>
    </dgm:pt>
    <dgm:pt modelId="{7B691773-F524-4FAD-A272-BDF0B0C4370A}" type="parTrans" cxnId="{55492768-9A5E-4F74-AC7C-959C5C24EFD3}">
      <dgm:prSet/>
      <dgm:spPr/>
      <dgm:t>
        <a:bodyPr rtlCol="0"/>
        <a:lstStyle/>
        <a:p>
          <a:pPr rtl="0"/>
          <a:endParaRPr lang="it-IT" noProof="0" dirty="0"/>
        </a:p>
      </dgm:t>
    </dgm:pt>
    <dgm:pt modelId="{A8C9B7A9-BC2A-4753-B7F0-F2E361D95520}" type="sibTrans" cxnId="{55492768-9A5E-4F74-AC7C-959C5C24EFD3}">
      <dgm:prSet/>
      <dgm:spPr/>
      <dgm:t>
        <a:bodyPr rtlCol="0"/>
        <a:lstStyle/>
        <a:p>
          <a:pPr rtl="0"/>
          <a:endParaRPr lang="it-IT" noProof="0" dirty="0"/>
        </a:p>
      </dgm:t>
    </dgm:pt>
    <dgm:pt modelId="{5D70EFF5-8B31-4A1F-AE44-51E4CF0013EB}">
      <dgm:prSet phldrT="[Text]" custT="1"/>
      <dgm:spPr/>
      <dgm:t>
        <a:bodyPr rtlCol="0"/>
        <a:lstStyle/>
        <a:p>
          <a:pPr rtl="0"/>
          <a:r>
            <a:rPr lang="it-IT" sz="2000" dirty="0"/>
            <a:t>Comunica la lunghezza del pacchetto</a:t>
          </a:r>
          <a:endParaRPr lang="it-IT" sz="2000" noProof="0" dirty="0"/>
        </a:p>
      </dgm:t>
    </dgm:pt>
    <dgm:pt modelId="{96C720A0-FEEF-48D1-8DF6-ABA03C304822}" type="parTrans" cxnId="{E97FF64F-8020-497E-AE7D-2395DDA4560D}">
      <dgm:prSet/>
      <dgm:spPr/>
      <dgm:t>
        <a:bodyPr rtlCol="0"/>
        <a:lstStyle/>
        <a:p>
          <a:pPr rtl="0"/>
          <a:endParaRPr lang="it-IT" noProof="0" dirty="0"/>
        </a:p>
      </dgm:t>
    </dgm:pt>
    <dgm:pt modelId="{B6A59CDE-18AD-4553-B6C5-FF001A8E8510}" type="sibTrans" cxnId="{E97FF64F-8020-497E-AE7D-2395DDA4560D}">
      <dgm:prSet/>
      <dgm:spPr/>
      <dgm:t>
        <a:bodyPr rtlCol="0"/>
        <a:lstStyle/>
        <a:p>
          <a:pPr rtl="0"/>
          <a:endParaRPr lang="it-IT" noProof="0" dirty="0"/>
        </a:p>
      </dgm:t>
    </dgm:pt>
    <dgm:pt modelId="{D71FC021-6A65-44D1-95B9-0E6C89079866}">
      <dgm:prSet phldrT="[Text]"/>
      <dgm:spPr/>
      <dgm:t>
        <a:bodyPr rtlCol="0"/>
        <a:lstStyle/>
        <a:p>
          <a:pPr rtl="0"/>
          <a:r>
            <a:rPr lang="it-IT" noProof="0" dirty="0"/>
            <a:t>Posizione Tiro</a:t>
          </a:r>
        </a:p>
      </dgm:t>
    </dgm:pt>
    <dgm:pt modelId="{862AAE39-3AAD-40E3-BA20-90187BD73242}" type="parTrans" cxnId="{53239C96-427C-420B-95DC-546F3B30ED65}">
      <dgm:prSet/>
      <dgm:spPr/>
      <dgm:t>
        <a:bodyPr rtlCol="0"/>
        <a:lstStyle/>
        <a:p>
          <a:pPr rtl="0"/>
          <a:endParaRPr lang="it-IT" noProof="0" dirty="0"/>
        </a:p>
      </dgm:t>
    </dgm:pt>
    <dgm:pt modelId="{9B090D9D-470E-46E2-AABB-0368A52481AA}" type="sibTrans" cxnId="{53239C96-427C-420B-95DC-546F3B30ED65}">
      <dgm:prSet/>
      <dgm:spPr/>
      <dgm:t>
        <a:bodyPr rtlCol="0"/>
        <a:lstStyle/>
        <a:p>
          <a:pPr rtl="0"/>
          <a:endParaRPr lang="it-IT" noProof="0" dirty="0"/>
        </a:p>
      </dgm:t>
    </dgm:pt>
    <dgm:pt modelId="{4A6BB192-9983-4F48-BBC5-6E384EED7EC5}">
      <dgm:prSet phldrT="[Text]" custT="1"/>
      <dgm:spPr/>
      <dgm:t>
        <a:bodyPr rtlCol="0"/>
        <a:lstStyle/>
        <a:p>
          <a:pPr rtl="0"/>
          <a:r>
            <a:rPr lang="it-IT" sz="2000" dirty="0"/>
            <a:t>Indica la posizione del tiro (2 o 3 punti)</a:t>
          </a:r>
          <a:endParaRPr lang="it-IT" sz="2000" noProof="0" dirty="0"/>
        </a:p>
      </dgm:t>
    </dgm:pt>
    <dgm:pt modelId="{230A6E4A-6CED-4DC0-AEFE-6859FE07B658}" type="parTrans" cxnId="{E3115EEA-DE9C-4F06-B8B3-BEB263D5F2B1}">
      <dgm:prSet/>
      <dgm:spPr/>
      <dgm:t>
        <a:bodyPr rtlCol="0"/>
        <a:lstStyle/>
        <a:p>
          <a:pPr rtl="0"/>
          <a:endParaRPr lang="it-IT" noProof="0" dirty="0"/>
        </a:p>
      </dgm:t>
    </dgm:pt>
    <dgm:pt modelId="{0B568EC2-5D2A-4B00-8047-B7832F245B44}" type="sibTrans" cxnId="{E3115EEA-DE9C-4F06-B8B3-BEB263D5F2B1}">
      <dgm:prSet/>
      <dgm:spPr/>
      <dgm:t>
        <a:bodyPr rtlCol="0"/>
        <a:lstStyle/>
        <a:p>
          <a:pPr rtl="0"/>
          <a:endParaRPr lang="it-IT" noProof="0" dirty="0"/>
        </a:p>
      </dgm:t>
    </dgm:pt>
    <dgm:pt modelId="{5EDA317F-AB2E-47DE-BA46-16FA60C3C561}">
      <dgm:prSet phldrT="[Text]"/>
      <dgm:spPr/>
      <dgm:t>
        <a:bodyPr rtlCol="0"/>
        <a:lstStyle/>
        <a:p>
          <a:pPr rtl="0"/>
          <a:r>
            <a:rPr lang="it-IT" noProof="0" dirty="0"/>
            <a:t>Tirati</a:t>
          </a:r>
        </a:p>
      </dgm:t>
    </dgm:pt>
    <dgm:pt modelId="{775EBB35-E8CF-4A14-B0A8-45A53D65E711}" type="parTrans" cxnId="{7B8F902E-4BA3-41AA-9991-54805A6B93DE}">
      <dgm:prSet/>
      <dgm:spPr/>
      <dgm:t>
        <a:bodyPr rtlCol="0"/>
        <a:lstStyle/>
        <a:p>
          <a:pPr rtl="0"/>
          <a:endParaRPr lang="it-IT" noProof="0" dirty="0"/>
        </a:p>
      </dgm:t>
    </dgm:pt>
    <dgm:pt modelId="{A75B061E-69EA-487C-8330-1430DA0F139D}" type="sibTrans" cxnId="{7B8F902E-4BA3-41AA-9991-54805A6B93DE}">
      <dgm:prSet/>
      <dgm:spPr/>
      <dgm:t>
        <a:bodyPr rtlCol="0"/>
        <a:lstStyle/>
        <a:p>
          <a:pPr rtl="0"/>
          <a:endParaRPr lang="it-IT" noProof="0" dirty="0"/>
        </a:p>
      </dgm:t>
    </dgm:pt>
    <dgm:pt modelId="{F757DBC8-3670-4122-937A-47DB91C0F3FE}">
      <dgm:prSet phldrT="[Text]" custT="1"/>
      <dgm:spPr/>
      <dgm:t>
        <a:bodyPr rtlCol="0"/>
        <a:lstStyle/>
        <a:p>
          <a:pPr rtl="0"/>
          <a:r>
            <a:rPr lang="it-IT" sz="2000" dirty="0"/>
            <a:t>Contiene il numero di tiri tentati</a:t>
          </a:r>
          <a:endParaRPr lang="it-IT" sz="2000" noProof="0" dirty="0"/>
        </a:p>
      </dgm:t>
    </dgm:pt>
    <dgm:pt modelId="{8F483F27-8D97-48E5-9210-1B448F1CE277}" type="parTrans" cxnId="{8A3D4B73-3658-4A4C-9DFE-F59E22A79482}">
      <dgm:prSet/>
      <dgm:spPr/>
      <dgm:t>
        <a:bodyPr rtlCol="0"/>
        <a:lstStyle/>
        <a:p>
          <a:pPr rtl="0"/>
          <a:endParaRPr lang="it-IT" noProof="0" dirty="0"/>
        </a:p>
      </dgm:t>
    </dgm:pt>
    <dgm:pt modelId="{A46A41DD-2CA4-4800-8F85-546ABB24ED07}" type="sibTrans" cxnId="{8A3D4B73-3658-4A4C-9DFE-F59E22A79482}">
      <dgm:prSet/>
      <dgm:spPr/>
      <dgm:t>
        <a:bodyPr rtlCol="0"/>
        <a:lstStyle/>
        <a:p>
          <a:pPr rtl="0"/>
          <a:endParaRPr lang="it-IT" noProof="0" dirty="0"/>
        </a:p>
      </dgm:t>
    </dgm:pt>
    <dgm:pt modelId="{7B2FF309-5120-45E2-ACC8-F8FAA9DBDA55}">
      <dgm:prSet phldrT="[Text]"/>
      <dgm:spPr/>
      <dgm:t>
        <a:bodyPr rtlCol="0"/>
        <a:lstStyle/>
        <a:p>
          <a:pPr rtl="0"/>
          <a:r>
            <a:rPr lang="it-IT" noProof="0" dirty="0"/>
            <a:t>Realizzati</a:t>
          </a:r>
        </a:p>
      </dgm:t>
    </dgm:pt>
    <dgm:pt modelId="{2CF5AF8A-5687-489A-9838-EDDBB760D421}" type="parTrans" cxnId="{D35DB9DA-961B-46CD-BB14-44CD766D8CB7}">
      <dgm:prSet/>
      <dgm:spPr/>
      <dgm:t>
        <a:bodyPr rtlCol="0"/>
        <a:lstStyle/>
        <a:p>
          <a:pPr rtl="0"/>
          <a:endParaRPr lang="it-IT" noProof="0" dirty="0"/>
        </a:p>
      </dgm:t>
    </dgm:pt>
    <dgm:pt modelId="{D5CAA101-B828-45D7-965B-F77CD6FBA109}" type="sibTrans" cxnId="{D35DB9DA-961B-46CD-BB14-44CD766D8CB7}">
      <dgm:prSet/>
      <dgm:spPr/>
      <dgm:t>
        <a:bodyPr rtlCol="0"/>
        <a:lstStyle/>
        <a:p>
          <a:pPr rtl="0"/>
          <a:endParaRPr lang="it-IT" noProof="0" dirty="0"/>
        </a:p>
      </dgm:t>
    </dgm:pt>
    <dgm:pt modelId="{EE155DB2-6788-4019-961C-F8B89C275CE8}">
      <dgm:prSet phldrT="[Text]" custT="1"/>
      <dgm:spPr/>
      <dgm:t>
        <a:bodyPr rtlCol="0"/>
        <a:lstStyle/>
        <a:p>
          <a:pPr rtl="0"/>
          <a:r>
            <a:rPr lang="it-IT" sz="2000" dirty="0"/>
            <a:t>Trasporta il numero di tiri realizzati</a:t>
          </a:r>
          <a:endParaRPr lang="it-IT" sz="2000" noProof="0" dirty="0"/>
        </a:p>
      </dgm:t>
    </dgm:pt>
    <dgm:pt modelId="{8395B9D5-FF39-4045-8569-9C13F11FB1E5}" type="parTrans" cxnId="{E3D274C7-DB39-45B8-B18F-742495FE5026}">
      <dgm:prSet/>
      <dgm:spPr/>
      <dgm:t>
        <a:bodyPr rtlCol="0"/>
        <a:lstStyle/>
        <a:p>
          <a:pPr rtl="0"/>
          <a:endParaRPr lang="it-IT" noProof="0" dirty="0"/>
        </a:p>
      </dgm:t>
    </dgm:pt>
    <dgm:pt modelId="{F94C628D-62C1-4AF5-B102-2A2AA7FD22DE}" type="sibTrans" cxnId="{E3D274C7-DB39-45B8-B18F-742495FE5026}">
      <dgm:prSet/>
      <dgm:spPr/>
      <dgm:t>
        <a:bodyPr rtlCol="0"/>
        <a:lstStyle/>
        <a:p>
          <a:pPr rtl="0"/>
          <a:endParaRPr lang="it-IT" noProof="0" dirty="0"/>
        </a:p>
      </dgm:t>
    </dgm:pt>
    <dgm:pt modelId="{29950F82-1984-45EB-AD16-2471F50FFF69}">
      <dgm:prSet phldrT="[Text]"/>
      <dgm:spPr/>
      <dgm:t>
        <a:bodyPr rtlCol="0"/>
        <a:lstStyle/>
        <a:p>
          <a:pPr rtl="0"/>
          <a:r>
            <a:rPr lang="it-IT" noProof="0" dirty="0"/>
            <a:t>Flag fine</a:t>
          </a:r>
        </a:p>
      </dgm:t>
    </dgm:pt>
    <dgm:pt modelId="{FC7C76EA-2760-4796-9B29-D68C261347F7}" type="parTrans" cxnId="{F6E715D9-211E-4017-B5CC-37D7AFA58BC1}">
      <dgm:prSet/>
      <dgm:spPr/>
      <dgm:t>
        <a:bodyPr/>
        <a:lstStyle/>
        <a:p>
          <a:endParaRPr lang="it-IT"/>
        </a:p>
      </dgm:t>
    </dgm:pt>
    <dgm:pt modelId="{9AA5BB0C-9378-42CA-B9B1-D921A41300CB}" type="sibTrans" cxnId="{F6E715D9-211E-4017-B5CC-37D7AFA58BC1}">
      <dgm:prSet/>
      <dgm:spPr/>
      <dgm:t>
        <a:bodyPr/>
        <a:lstStyle/>
        <a:p>
          <a:endParaRPr lang="it-IT"/>
        </a:p>
      </dgm:t>
    </dgm:pt>
    <dgm:pt modelId="{8273FF60-FCCA-4E71-9509-527A859C6EBC}">
      <dgm:prSet phldrT="[Text]" custT="1"/>
      <dgm:spPr/>
      <dgm:t>
        <a:bodyPr rtlCol="0"/>
        <a:lstStyle/>
        <a:p>
          <a:pPr rtl="0"/>
          <a:r>
            <a:rPr lang="it-IT" sz="2000" dirty="0"/>
            <a:t>Segnala la fine del pacchetto</a:t>
          </a:r>
          <a:endParaRPr lang="it-IT" sz="2000" noProof="0" dirty="0"/>
        </a:p>
      </dgm:t>
    </dgm:pt>
    <dgm:pt modelId="{85608597-305F-42AC-89AA-549478AD94D3}" type="parTrans" cxnId="{18085664-FE31-4574-AA89-8AEEA4EE40FB}">
      <dgm:prSet/>
      <dgm:spPr/>
      <dgm:t>
        <a:bodyPr/>
        <a:lstStyle/>
        <a:p>
          <a:endParaRPr lang="it-IT"/>
        </a:p>
      </dgm:t>
    </dgm:pt>
    <dgm:pt modelId="{295A29C6-506E-42DF-8629-11D67D7A0510}" type="sibTrans" cxnId="{18085664-FE31-4574-AA89-8AEEA4EE40FB}">
      <dgm:prSet/>
      <dgm:spPr/>
      <dgm:t>
        <a:bodyPr/>
        <a:lstStyle/>
        <a:p>
          <a:endParaRPr lang="it-IT"/>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6">
        <dgm:presLayoutVars>
          <dgm:chMax val="0"/>
          <dgm:chPref val="0"/>
        </dgm:presLayoutVars>
      </dgm:prSet>
      <dgm:spPr/>
    </dgm:pt>
    <dgm:pt modelId="{CA3A6A4E-2D39-41D2-A6B1-B590D0C452D2}" type="pres">
      <dgm:prSet presAssocID="{AACEAFD5-63CF-4AFC-B46F-BE086C5D447C}" presName="parTx" presStyleLbl="alignNode1" presStyleIdx="0" presStyleCnt="6" custLinFactNeighborY="-3667">
        <dgm:presLayoutVars>
          <dgm:chMax val="0"/>
          <dgm:chPref val="0"/>
          <dgm:bulletEnabled val="1"/>
        </dgm:presLayoutVars>
      </dgm:prSet>
      <dgm:spPr/>
    </dgm:pt>
    <dgm:pt modelId="{810D7AA7-A541-4507-BE7F-36CCF210089F}" type="pres">
      <dgm:prSet presAssocID="{AACEAFD5-63CF-4AFC-B46F-BE086C5D447C}" presName="desTx" presStyleLbl="revTx" presStyleIdx="0" presStyleCnt="6">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6">
        <dgm:presLayoutVars>
          <dgm:chMax val="0"/>
          <dgm:chPref val="0"/>
        </dgm:presLayoutVars>
      </dgm:prSet>
      <dgm:spPr/>
    </dgm:pt>
    <dgm:pt modelId="{6C46E586-0364-4C52-98F9-74A7ACD803D1}" type="pres">
      <dgm:prSet presAssocID="{D07AD3FD-84FF-467E-9693-752776549C61}" presName="parTx" presStyleLbl="alignNode1" presStyleIdx="1" presStyleCnt="6" custLinFactNeighborY="-3667">
        <dgm:presLayoutVars>
          <dgm:chMax val="0"/>
          <dgm:chPref val="0"/>
          <dgm:bulletEnabled val="1"/>
        </dgm:presLayoutVars>
      </dgm:prSet>
      <dgm:spPr/>
    </dgm:pt>
    <dgm:pt modelId="{5E07F9E4-149C-4A89-848F-4ABDD305F0C5}" type="pres">
      <dgm:prSet presAssocID="{D07AD3FD-84FF-467E-9693-752776549C61}" presName="desTx" presStyleLbl="revTx" presStyleIdx="1" presStyleCnt="6">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6">
        <dgm:presLayoutVars>
          <dgm:chMax val="0"/>
          <dgm:chPref val="0"/>
        </dgm:presLayoutVars>
      </dgm:prSet>
      <dgm:spPr/>
    </dgm:pt>
    <dgm:pt modelId="{7A0B5EFC-88FB-4ED5-994F-D5F6584C2293}" type="pres">
      <dgm:prSet presAssocID="{D71FC021-6A65-44D1-95B9-0E6C89079866}" presName="parTx" presStyleLbl="alignNode1" presStyleIdx="2" presStyleCnt="6" custLinFactNeighborY="-3667">
        <dgm:presLayoutVars>
          <dgm:chMax val="0"/>
          <dgm:chPref val="0"/>
          <dgm:bulletEnabled val="1"/>
        </dgm:presLayoutVars>
      </dgm:prSet>
      <dgm:spPr/>
    </dgm:pt>
    <dgm:pt modelId="{FD7B29F2-0D66-4B4B-BC8A-82DA23575305}" type="pres">
      <dgm:prSet presAssocID="{D71FC021-6A65-44D1-95B9-0E6C89079866}" presName="desTx" presStyleLbl="revTx" presStyleIdx="2" presStyleCnt="6">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6">
        <dgm:presLayoutVars>
          <dgm:chMax val="0"/>
          <dgm:chPref val="0"/>
        </dgm:presLayoutVars>
      </dgm:prSet>
      <dgm:spPr/>
    </dgm:pt>
    <dgm:pt modelId="{69ED255C-64AC-4764-BC2C-7679ECCC9FE9}" type="pres">
      <dgm:prSet presAssocID="{5EDA317F-AB2E-47DE-BA46-16FA60C3C561}" presName="parTx" presStyleLbl="alignNode1" presStyleIdx="3" presStyleCnt="6" custLinFactNeighborY="-3667">
        <dgm:presLayoutVars>
          <dgm:chMax val="0"/>
          <dgm:chPref val="0"/>
          <dgm:bulletEnabled val="1"/>
        </dgm:presLayoutVars>
      </dgm:prSet>
      <dgm:spPr/>
    </dgm:pt>
    <dgm:pt modelId="{1F1B09A6-DA7E-41D1-B8A6-E3B6E775E5C1}" type="pres">
      <dgm:prSet presAssocID="{5EDA317F-AB2E-47DE-BA46-16FA60C3C561}" presName="desTx" presStyleLbl="revTx" presStyleIdx="3" presStyleCnt="6">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6">
        <dgm:presLayoutVars>
          <dgm:chMax val="0"/>
          <dgm:chPref val="0"/>
        </dgm:presLayoutVars>
      </dgm:prSet>
      <dgm:spPr/>
    </dgm:pt>
    <dgm:pt modelId="{B89F8758-DA9D-4018-859A-710084D7ABF3}" type="pres">
      <dgm:prSet presAssocID="{7B2FF309-5120-45E2-ACC8-F8FAA9DBDA55}" presName="parTx" presStyleLbl="alignNode1" presStyleIdx="4" presStyleCnt="6" custLinFactNeighborY="-3667">
        <dgm:presLayoutVars>
          <dgm:chMax val="0"/>
          <dgm:chPref val="0"/>
          <dgm:bulletEnabled val="1"/>
        </dgm:presLayoutVars>
      </dgm:prSet>
      <dgm:spPr/>
    </dgm:pt>
    <dgm:pt modelId="{B73D2BBA-574C-491E-A31C-8B6EA5CC871A}" type="pres">
      <dgm:prSet presAssocID="{7B2FF309-5120-45E2-ACC8-F8FAA9DBDA55}" presName="desTx" presStyleLbl="revTx" presStyleIdx="4" presStyleCnt="6">
        <dgm:presLayoutVars>
          <dgm:chMax val="0"/>
          <dgm:chPref val="0"/>
          <dgm:bulletEnabled val="1"/>
        </dgm:presLayoutVars>
      </dgm:prSet>
      <dgm:spPr/>
    </dgm:pt>
    <dgm:pt modelId="{DC9D8E0A-674F-4E74-BF10-5C0EF64E638E}" type="pres">
      <dgm:prSet presAssocID="{7B2FF309-5120-45E2-ACC8-F8FAA9DBDA55}" presName="EmptyPlaceHolder" presStyleCnt="0"/>
      <dgm:spPr/>
    </dgm:pt>
    <dgm:pt modelId="{861804FE-B5F8-40C9-976F-E6A272776A3B}" type="pres">
      <dgm:prSet presAssocID="{D5CAA101-B828-45D7-965B-F77CD6FBA109}" presName="space" presStyleCnt="0"/>
      <dgm:spPr/>
    </dgm:pt>
    <dgm:pt modelId="{11A1E706-08F1-47D1-B869-66E101F52077}" type="pres">
      <dgm:prSet presAssocID="{29950F82-1984-45EB-AD16-2471F50FFF69}" presName="composite" presStyleCnt="0"/>
      <dgm:spPr/>
    </dgm:pt>
    <dgm:pt modelId="{D18A5B64-ED07-4BED-A0AF-E84357185CF2}" type="pres">
      <dgm:prSet presAssocID="{29950F82-1984-45EB-AD16-2471F50FFF69}" presName="L" presStyleLbl="solidFgAcc1" presStyleIdx="5" presStyleCnt="6">
        <dgm:presLayoutVars>
          <dgm:chMax val="0"/>
          <dgm:chPref val="0"/>
        </dgm:presLayoutVars>
      </dgm:prSet>
      <dgm:spPr/>
    </dgm:pt>
    <dgm:pt modelId="{702F103D-2475-4996-B29B-013BACCF8F8D}" type="pres">
      <dgm:prSet presAssocID="{29950F82-1984-45EB-AD16-2471F50FFF69}" presName="parTx" presStyleLbl="alignNode1" presStyleIdx="5" presStyleCnt="6" custLinFactNeighborY="-3667">
        <dgm:presLayoutVars>
          <dgm:chMax val="0"/>
          <dgm:chPref val="0"/>
          <dgm:bulletEnabled val="1"/>
        </dgm:presLayoutVars>
      </dgm:prSet>
      <dgm:spPr/>
    </dgm:pt>
    <dgm:pt modelId="{18D708E2-0DC9-484A-BE2D-18355A18F51B}" type="pres">
      <dgm:prSet presAssocID="{29950F82-1984-45EB-AD16-2471F50FFF69}" presName="desTx" presStyleLbl="revTx" presStyleIdx="5" presStyleCnt="6">
        <dgm:presLayoutVars>
          <dgm:chMax val="0"/>
          <dgm:chPref val="0"/>
          <dgm:bulletEnabled val="1"/>
        </dgm:presLayoutVars>
      </dgm:prSet>
      <dgm:spPr/>
    </dgm:pt>
    <dgm:pt modelId="{A2D4750A-B9EE-4738-A3D2-3F9EFD303C98}" type="pres">
      <dgm:prSet presAssocID="{29950F82-1984-45EB-AD16-2471F50FFF69}" presName="EmptyPlaceHolder" presStyleCnt="0"/>
      <dgm:spPr/>
    </dgm:pt>
  </dgm:ptLst>
  <dgm:cxnLst>
    <dgm:cxn modelId="{80B81B18-FAE8-477E-85DD-75FEB8E9DE1A}" type="presOf" srcId="{29950F82-1984-45EB-AD16-2471F50FFF69}" destId="{702F103D-2475-4996-B29B-013BACCF8F8D}" srcOrd="0" destOrd="0" presId="urn:microsoft.com/office/officeart/2016/7/layout/AccentHomeChevronProcess"/>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18085664-FE31-4574-AA89-8AEEA4EE40FB}" srcId="{29950F82-1984-45EB-AD16-2471F50FFF69}" destId="{8273FF60-FCCA-4E71-9509-527A859C6EBC}" srcOrd="0" destOrd="0" parTransId="{85608597-305F-42AC-89AA-549478AD94D3}" sibTransId="{295A29C6-506E-42DF-8629-11D67D7A0510}"/>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277804CE-0BB1-4E80-8F8B-2DF8385DEE08}" type="presOf" srcId="{8273FF60-FCCA-4E71-9509-527A859C6EBC}" destId="{18D708E2-0DC9-484A-BE2D-18355A18F51B}" srcOrd="0" destOrd="0" presId="urn:microsoft.com/office/officeart/2016/7/layout/AccentHomeChevronProcess"/>
    <dgm:cxn modelId="{F6E715D9-211E-4017-B5CC-37D7AFA58BC1}" srcId="{55C0B14E-AEA6-48D3-A387-ED4A3A3BF840}" destId="{29950F82-1984-45EB-AD16-2471F50FFF69}" srcOrd="5" destOrd="0" parTransId="{FC7C76EA-2760-4796-9B29-D68C261347F7}" sibTransId="{9AA5BB0C-9378-42CA-B9B1-D921A41300CB}"/>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 modelId="{42D96761-4275-43ED-9555-A5A7FDBD2ACC}" type="presParOf" srcId="{594BF422-752C-42F3-A230-3D0E6AE9A886}" destId="{861804FE-B5F8-40C9-976F-E6A272776A3B}" srcOrd="9" destOrd="0" presId="urn:microsoft.com/office/officeart/2016/7/layout/AccentHomeChevronProcess"/>
    <dgm:cxn modelId="{1958B11C-C9C1-4E10-8118-B6EAEF3A5E99}" type="presParOf" srcId="{594BF422-752C-42F3-A230-3D0E6AE9A886}" destId="{11A1E706-08F1-47D1-B869-66E101F52077}" srcOrd="10" destOrd="0" presId="urn:microsoft.com/office/officeart/2016/7/layout/AccentHomeChevronProcess"/>
    <dgm:cxn modelId="{7964E151-CD62-457D-BA20-AB685B032342}" type="presParOf" srcId="{11A1E706-08F1-47D1-B869-66E101F52077}" destId="{D18A5B64-ED07-4BED-A0AF-E84357185CF2}" srcOrd="0" destOrd="0" presId="urn:microsoft.com/office/officeart/2016/7/layout/AccentHomeChevronProcess"/>
    <dgm:cxn modelId="{E14944CC-0F8F-4EAF-B5C4-5F578B5EA600}" type="presParOf" srcId="{11A1E706-08F1-47D1-B869-66E101F52077}" destId="{702F103D-2475-4996-B29B-013BACCF8F8D}" srcOrd="1" destOrd="0" presId="urn:microsoft.com/office/officeart/2016/7/layout/AccentHomeChevronProcess"/>
    <dgm:cxn modelId="{5FE824D9-2AD6-4821-AC91-A0306D957F13}" type="presParOf" srcId="{11A1E706-08F1-47D1-B869-66E101F52077}" destId="{18D708E2-0DC9-484A-BE2D-18355A18F51B}" srcOrd="2" destOrd="0" presId="urn:microsoft.com/office/officeart/2016/7/layout/AccentHomeChevronProcess"/>
    <dgm:cxn modelId="{1E38F409-3C1E-4A6E-8347-1B72D4FD7934}" type="presParOf" srcId="{11A1E706-08F1-47D1-B869-66E101F52077}" destId="{A2D4750A-B9EE-4738-A3D2-3F9EFD303C98}"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7CBEFA0-F531-4FB0-BE7C-597452685F31}"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it-IT"/>
        </a:p>
      </dgm:t>
    </dgm:pt>
    <dgm:pt modelId="{A1D56DCF-DF44-41D9-BBEB-8ED6300E39AD}">
      <dgm:prSet phldrT="[Testo]" custT="1"/>
      <dgm:spPr/>
      <dgm:t>
        <a:bodyPr/>
        <a:lstStyle/>
        <a:p>
          <a:r>
            <a:rPr lang="it-IT" sz="3600" b="1" dirty="0"/>
            <a:t>Status (Da Ai a macchina)</a:t>
          </a:r>
        </a:p>
      </dgm:t>
    </dgm:pt>
    <dgm:pt modelId="{F212EEB8-F424-462A-AF0F-878DE588ACBB}" type="parTrans" cxnId="{E2719DA9-9A1E-4332-B567-5BA35EFFB554}">
      <dgm:prSet/>
      <dgm:spPr/>
      <dgm:t>
        <a:bodyPr/>
        <a:lstStyle/>
        <a:p>
          <a:endParaRPr lang="it-IT"/>
        </a:p>
      </dgm:t>
    </dgm:pt>
    <dgm:pt modelId="{DC1983BC-19B5-424C-8AFE-E14A48375EF3}" type="sibTrans" cxnId="{E2719DA9-9A1E-4332-B567-5BA35EFFB554}">
      <dgm:prSet/>
      <dgm:spPr/>
      <dgm:t>
        <a:bodyPr/>
        <a:lstStyle/>
        <a:p>
          <a:endParaRPr lang="it-IT"/>
        </a:p>
      </dgm:t>
    </dgm:pt>
    <dgm:pt modelId="{33F04F03-C6F9-460D-909C-22CBFB43019E}">
      <dgm:prSet phldrT="[Testo]" custT="1"/>
      <dgm:spPr/>
      <dgm:t>
        <a:bodyPr/>
        <a:lstStyle/>
        <a:p>
          <a:r>
            <a:rPr lang="it-IT" sz="3600" b="1" dirty="0"/>
            <a:t>Program (Da app a AI)</a:t>
          </a:r>
          <a:endParaRPr lang="it-IT" sz="4000" b="1" dirty="0"/>
        </a:p>
      </dgm:t>
    </dgm:pt>
    <dgm:pt modelId="{62194BE1-FA96-4B09-9CCB-DD3F8AA9C761}" type="parTrans" cxnId="{D73FCC42-F273-474F-BB8C-DFA0949AA8BE}">
      <dgm:prSet/>
      <dgm:spPr/>
      <dgm:t>
        <a:bodyPr/>
        <a:lstStyle/>
        <a:p>
          <a:endParaRPr lang="it-IT"/>
        </a:p>
      </dgm:t>
    </dgm:pt>
    <dgm:pt modelId="{FE0E1042-4E64-49E1-A00B-7D190A5272D7}" type="sibTrans" cxnId="{D73FCC42-F273-474F-BB8C-DFA0949AA8BE}">
      <dgm:prSet/>
      <dgm:spPr/>
      <dgm:t>
        <a:bodyPr/>
        <a:lstStyle/>
        <a:p>
          <a:endParaRPr lang="it-IT"/>
        </a:p>
      </dgm:t>
    </dgm:pt>
    <dgm:pt modelId="{90F805A8-279E-4E43-966A-EF2F3BC7EBB5}">
      <dgm:prSet phldrT="[Testo]"/>
      <dgm:spPr/>
      <dgm:t>
        <a:bodyPr/>
        <a:lstStyle/>
        <a:p>
          <a:r>
            <a:rPr lang="it-IT" sz="2600" dirty="0"/>
            <a:t>0 = Fine ciclo di tiro</a:t>
          </a:r>
        </a:p>
      </dgm:t>
    </dgm:pt>
    <dgm:pt modelId="{7CD99B22-B6C7-4940-9479-95D800B5C3FF}" type="sibTrans" cxnId="{8E83A2DD-BAC7-4B3D-A450-6A70B8E80084}">
      <dgm:prSet/>
      <dgm:spPr/>
      <dgm:t>
        <a:bodyPr/>
        <a:lstStyle/>
        <a:p>
          <a:endParaRPr lang="it-IT"/>
        </a:p>
      </dgm:t>
    </dgm:pt>
    <dgm:pt modelId="{69B253E0-E54C-444B-B460-3D114EDF5185}" type="parTrans" cxnId="{8E83A2DD-BAC7-4B3D-A450-6A70B8E80084}">
      <dgm:prSet/>
      <dgm:spPr/>
      <dgm:t>
        <a:bodyPr/>
        <a:lstStyle/>
        <a:p>
          <a:endParaRPr lang="it-IT"/>
        </a:p>
      </dgm:t>
    </dgm:pt>
    <dgm:pt modelId="{ED89C543-3836-48DE-B415-F2CAE77BBD18}">
      <dgm:prSet phldrT="[Testo]"/>
      <dgm:spPr/>
      <dgm:t>
        <a:bodyPr/>
        <a:lstStyle/>
        <a:p>
          <a:r>
            <a:rPr lang="it-IT" sz="2600" dirty="0"/>
            <a:t>1 = Ciclo di tiro</a:t>
          </a:r>
        </a:p>
      </dgm:t>
    </dgm:pt>
    <dgm:pt modelId="{3F5C86FC-3B68-4F70-9136-A0D2EBCC26A4}" type="sibTrans" cxnId="{E5FB8884-A7B0-47DF-BD59-B13D4E3EEF8B}">
      <dgm:prSet/>
      <dgm:spPr/>
      <dgm:t>
        <a:bodyPr/>
        <a:lstStyle/>
        <a:p>
          <a:endParaRPr lang="it-IT"/>
        </a:p>
      </dgm:t>
    </dgm:pt>
    <dgm:pt modelId="{0A29D60F-7BDD-40F6-9305-F62A38CECF72}" type="parTrans" cxnId="{E5FB8884-A7B0-47DF-BD59-B13D4E3EEF8B}">
      <dgm:prSet/>
      <dgm:spPr/>
      <dgm:t>
        <a:bodyPr/>
        <a:lstStyle/>
        <a:p>
          <a:endParaRPr lang="it-IT"/>
        </a:p>
      </dgm:t>
    </dgm:pt>
    <dgm:pt modelId="{E349300A-16F1-4417-B53D-682AA3D994E3}">
      <dgm:prSet phldrT="[Testo]"/>
      <dgm:spPr/>
      <dgm:t>
        <a:bodyPr/>
        <a:lstStyle/>
        <a:p>
          <a:r>
            <a:rPr lang="it-IT" sz="2600" dirty="0"/>
            <a:t>2 = Azzera statistiche</a:t>
          </a:r>
        </a:p>
      </dgm:t>
    </dgm:pt>
    <dgm:pt modelId="{C29A48B6-7631-4BED-87B9-1F494EE92A13}" type="sibTrans" cxnId="{2C0E0D63-73AE-4BA5-963E-DAF8562E913F}">
      <dgm:prSet/>
      <dgm:spPr/>
      <dgm:t>
        <a:bodyPr/>
        <a:lstStyle/>
        <a:p>
          <a:endParaRPr lang="it-IT"/>
        </a:p>
      </dgm:t>
    </dgm:pt>
    <dgm:pt modelId="{08677ACC-575D-4603-A96E-E62A7BC4D33E}" type="parTrans" cxnId="{2C0E0D63-73AE-4BA5-963E-DAF8562E913F}">
      <dgm:prSet/>
      <dgm:spPr/>
      <dgm:t>
        <a:bodyPr/>
        <a:lstStyle/>
        <a:p>
          <a:endParaRPr lang="it-IT"/>
        </a:p>
      </dgm:t>
    </dgm:pt>
    <dgm:pt modelId="{864C2CED-6523-45BC-95E8-2EBE31DF01C7}">
      <dgm:prSet phldrT="[Testo]"/>
      <dgm:spPr/>
      <dgm:t>
        <a:bodyPr/>
        <a:lstStyle/>
        <a:p>
          <a:r>
            <a:rPr lang="it-IT" sz="2600" dirty="0"/>
            <a:t>9 = Emergency stop (Unica eccezione) </a:t>
          </a:r>
        </a:p>
      </dgm:t>
    </dgm:pt>
    <dgm:pt modelId="{A1860DC6-67DD-477F-B697-282638D29F1C}" type="sibTrans" cxnId="{05EAFF31-DBF3-4978-8253-DD3A127A352D}">
      <dgm:prSet/>
      <dgm:spPr/>
      <dgm:t>
        <a:bodyPr/>
        <a:lstStyle/>
        <a:p>
          <a:endParaRPr lang="it-IT"/>
        </a:p>
      </dgm:t>
    </dgm:pt>
    <dgm:pt modelId="{3CCB1230-00A1-42CE-AA07-ABE6419CA788}" type="parTrans" cxnId="{05EAFF31-DBF3-4978-8253-DD3A127A352D}">
      <dgm:prSet/>
      <dgm:spPr/>
      <dgm:t>
        <a:bodyPr/>
        <a:lstStyle/>
        <a:p>
          <a:endParaRPr lang="it-IT"/>
        </a:p>
      </dgm:t>
    </dgm:pt>
    <dgm:pt modelId="{AA7855DF-A9B3-4036-9D13-3470944D56DE}">
      <dgm:prSet phldrT="[Testo]"/>
      <dgm:spPr/>
      <dgm:t>
        <a:bodyPr/>
        <a:lstStyle/>
        <a:p>
          <a:r>
            <a:rPr lang="it-IT" sz="3100" dirty="0"/>
            <a:t>3 = Tiro ad oltranza</a:t>
          </a:r>
        </a:p>
      </dgm:t>
    </dgm:pt>
    <dgm:pt modelId="{2B796986-8465-42BC-B7D0-92FBDA4A5CFE}" type="sibTrans" cxnId="{4F67DB3D-78DA-4DA4-A420-FDC451F6987B}">
      <dgm:prSet/>
      <dgm:spPr/>
      <dgm:t>
        <a:bodyPr/>
        <a:lstStyle/>
        <a:p>
          <a:endParaRPr lang="it-IT"/>
        </a:p>
      </dgm:t>
    </dgm:pt>
    <dgm:pt modelId="{88931E1F-80B8-4EB5-90B2-D97E2763B5B9}" type="parTrans" cxnId="{4F67DB3D-78DA-4DA4-A420-FDC451F6987B}">
      <dgm:prSet/>
      <dgm:spPr/>
      <dgm:t>
        <a:bodyPr/>
        <a:lstStyle/>
        <a:p>
          <a:endParaRPr lang="it-IT"/>
        </a:p>
      </dgm:t>
    </dgm:pt>
    <dgm:pt modelId="{9BCCDFA1-9858-48C2-8C0B-77B1AA08B47E}">
      <dgm:prSet phldrT="[Testo]"/>
      <dgm:spPr/>
      <dgm:t>
        <a:bodyPr/>
        <a:lstStyle/>
        <a:p>
          <a:r>
            <a:rPr lang="it-IT" sz="3100" dirty="0"/>
            <a:t>4 = Tiro ad obbiettivo</a:t>
          </a:r>
        </a:p>
      </dgm:t>
    </dgm:pt>
    <dgm:pt modelId="{09F1BEDA-EF3F-4221-B877-683863313A45}" type="sibTrans" cxnId="{074E6292-5C06-42A6-95EA-A6D7C22EC90C}">
      <dgm:prSet/>
      <dgm:spPr/>
      <dgm:t>
        <a:bodyPr/>
        <a:lstStyle/>
        <a:p>
          <a:endParaRPr lang="it-IT"/>
        </a:p>
      </dgm:t>
    </dgm:pt>
    <dgm:pt modelId="{FF509DF2-D006-42ED-B36C-CB6D7D72F217}" type="parTrans" cxnId="{074E6292-5C06-42A6-95EA-A6D7C22EC90C}">
      <dgm:prSet/>
      <dgm:spPr/>
      <dgm:t>
        <a:bodyPr/>
        <a:lstStyle/>
        <a:p>
          <a:endParaRPr lang="it-IT"/>
        </a:p>
      </dgm:t>
    </dgm:pt>
    <dgm:pt modelId="{1E177A8B-5305-4B6C-AB1B-08CC2CBA52E7}">
      <dgm:prSet phldrT="[Testo]"/>
      <dgm:spPr/>
      <dgm:t>
        <a:bodyPr/>
        <a:lstStyle/>
        <a:p>
          <a:r>
            <a:rPr lang="it-IT" sz="3100" dirty="0"/>
            <a:t>5 =  Sfida di tiro</a:t>
          </a:r>
        </a:p>
      </dgm:t>
    </dgm:pt>
    <dgm:pt modelId="{F831DD89-6D18-46A0-8440-F1793ADD5794}" type="sibTrans" cxnId="{5A4FA846-A013-4149-8C81-1C75B33A5419}">
      <dgm:prSet/>
      <dgm:spPr/>
      <dgm:t>
        <a:bodyPr/>
        <a:lstStyle/>
        <a:p>
          <a:endParaRPr lang="it-IT"/>
        </a:p>
      </dgm:t>
    </dgm:pt>
    <dgm:pt modelId="{B9071928-F706-465F-88E8-0D694875E73B}" type="parTrans" cxnId="{5A4FA846-A013-4149-8C81-1C75B33A5419}">
      <dgm:prSet/>
      <dgm:spPr/>
      <dgm:t>
        <a:bodyPr/>
        <a:lstStyle/>
        <a:p>
          <a:endParaRPr lang="it-IT"/>
        </a:p>
      </dgm:t>
    </dgm:pt>
    <dgm:pt modelId="{9DB35F33-9C76-4477-80B2-4815A0396889}" type="pres">
      <dgm:prSet presAssocID="{37CBEFA0-F531-4FB0-BE7C-597452685F31}" presName="linear" presStyleCnt="0">
        <dgm:presLayoutVars>
          <dgm:dir/>
          <dgm:resizeHandles val="exact"/>
        </dgm:presLayoutVars>
      </dgm:prSet>
      <dgm:spPr/>
    </dgm:pt>
    <dgm:pt modelId="{20486FF3-5025-4C1E-910E-DC8CF8EEF7F9}" type="pres">
      <dgm:prSet presAssocID="{A1D56DCF-DF44-41D9-BBEB-8ED6300E39AD}" presName="comp" presStyleCnt="0"/>
      <dgm:spPr/>
    </dgm:pt>
    <dgm:pt modelId="{C62CE34B-9ABB-475D-85FC-27B9AF97D6D4}" type="pres">
      <dgm:prSet presAssocID="{A1D56DCF-DF44-41D9-BBEB-8ED6300E39AD}" presName="box" presStyleLbl="node1" presStyleIdx="0" presStyleCnt="2" custLinFactY="29637" custLinFactNeighborY="100000"/>
      <dgm:spPr/>
    </dgm:pt>
    <dgm:pt modelId="{5C92593A-C638-4730-A4C5-81A5B837ABCF}" type="pres">
      <dgm:prSet presAssocID="{A1D56DCF-DF44-41D9-BBEB-8ED6300E39AD}" presName="img" presStyleLbl="fgImgPlace1" presStyleIdx="0" presStyleCnt="2" custLinFactY="39344" custLinFactNeighborX="-2660"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 b="-1000"/>
          </a:stretch>
        </a:blipFill>
      </dgm:spPr>
      <dgm:extLst>
        <a:ext uri="{E40237B7-FDA0-4F09-8148-C483321AD2D9}">
          <dgm14:cNvPr xmlns:dgm14="http://schemas.microsoft.com/office/drawing/2010/diagram" id="0" name="" descr="Processore contorno"/>
        </a:ext>
      </dgm:extLst>
    </dgm:pt>
    <dgm:pt modelId="{67723E48-BDA3-4FFC-837F-A44A9E641872}" type="pres">
      <dgm:prSet presAssocID="{A1D56DCF-DF44-41D9-BBEB-8ED6300E39AD}" presName="text" presStyleLbl="node1" presStyleIdx="0" presStyleCnt="2">
        <dgm:presLayoutVars>
          <dgm:bulletEnabled val="1"/>
        </dgm:presLayoutVars>
      </dgm:prSet>
      <dgm:spPr/>
    </dgm:pt>
    <dgm:pt modelId="{699CDCFC-CFBD-4BAB-B8A6-DC351C475E68}" type="pres">
      <dgm:prSet presAssocID="{DC1983BC-19B5-424C-8AFE-E14A48375EF3}" presName="spacer" presStyleCnt="0"/>
      <dgm:spPr/>
    </dgm:pt>
    <dgm:pt modelId="{6736E7F8-6C62-4B8D-B963-2DB110059810}" type="pres">
      <dgm:prSet presAssocID="{33F04F03-C6F9-460D-909C-22CBFB43019E}" presName="comp" presStyleCnt="0"/>
      <dgm:spPr/>
    </dgm:pt>
    <dgm:pt modelId="{4E4C45EC-5612-42D6-9837-C1796409EB74}" type="pres">
      <dgm:prSet presAssocID="{33F04F03-C6F9-460D-909C-22CBFB43019E}" presName="box" presStyleLbl="node1" presStyleIdx="1" presStyleCnt="2" custLinFactY="-8455" custLinFactNeighborY="-100000"/>
      <dgm:spPr/>
    </dgm:pt>
    <dgm:pt modelId="{5FEFF03A-D819-48AD-94C8-3283E40EF0B1}" type="pres">
      <dgm:prSet presAssocID="{33F04F03-C6F9-460D-909C-22CBFB43019E}" presName="img" presStyleLbl="fgImgPlace1" presStyleIdx="1" presStyleCnt="2" custLinFactY="-38432" custLinFactNeighborX="-885"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 b="-1000"/>
          </a:stretch>
        </a:blipFill>
      </dgm:spPr>
      <dgm:extLst>
        <a:ext uri="{E40237B7-FDA0-4F09-8148-C483321AD2D9}">
          <dgm14:cNvPr xmlns:dgm14="http://schemas.microsoft.com/office/drawing/2010/diagram" id="0" name="" descr="Web design contorno"/>
        </a:ext>
      </dgm:extLst>
    </dgm:pt>
    <dgm:pt modelId="{8947D878-7E9B-4B52-A342-5DE65EE3457F}" type="pres">
      <dgm:prSet presAssocID="{33F04F03-C6F9-460D-909C-22CBFB43019E}" presName="text" presStyleLbl="node1" presStyleIdx="1" presStyleCnt="2">
        <dgm:presLayoutVars>
          <dgm:bulletEnabled val="1"/>
        </dgm:presLayoutVars>
      </dgm:prSet>
      <dgm:spPr/>
    </dgm:pt>
  </dgm:ptLst>
  <dgm:cxnLst>
    <dgm:cxn modelId="{EE483809-BC21-4F17-BCB5-3BA3945EFBA0}" type="presOf" srcId="{ED89C543-3836-48DE-B415-F2CAE77BBD18}" destId="{C62CE34B-9ABB-475D-85FC-27B9AF97D6D4}" srcOrd="0" destOrd="2" presId="urn:microsoft.com/office/officeart/2005/8/layout/vList4"/>
    <dgm:cxn modelId="{80A2920E-0051-4A84-905C-A989A462D5A6}" type="presOf" srcId="{1E177A8B-5305-4B6C-AB1B-08CC2CBA52E7}" destId="{8947D878-7E9B-4B52-A342-5DE65EE3457F}" srcOrd="1" destOrd="3" presId="urn:microsoft.com/office/officeart/2005/8/layout/vList4"/>
    <dgm:cxn modelId="{26323920-E5F7-4872-A36E-69F0D46BAA01}" type="presOf" srcId="{9BCCDFA1-9858-48C2-8C0B-77B1AA08B47E}" destId="{4E4C45EC-5612-42D6-9837-C1796409EB74}" srcOrd="0" destOrd="2" presId="urn:microsoft.com/office/officeart/2005/8/layout/vList4"/>
    <dgm:cxn modelId="{05EAFF31-DBF3-4978-8253-DD3A127A352D}" srcId="{A1D56DCF-DF44-41D9-BBEB-8ED6300E39AD}" destId="{864C2CED-6523-45BC-95E8-2EBE31DF01C7}" srcOrd="3" destOrd="0" parTransId="{3CCB1230-00A1-42CE-AA07-ABE6419CA788}" sibTransId="{A1860DC6-67DD-477F-B697-282638D29F1C}"/>
    <dgm:cxn modelId="{4F67DB3D-78DA-4DA4-A420-FDC451F6987B}" srcId="{33F04F03-C6F9-460D-909C-22CBFB43019E}" destId="{AA7855DF-A9B3-4036-9D13-3470944D56DE}" srcOrd="0" destOrd="0" parTransId="{88931E1F-80B8-4EB5-90B2-D97E2763B5B9}" sibTransId="{2B796986-8465-42BC-B7D0-92FBDA4A5CFE}"/>
    <dgm:cxn modelId="{DB81AB40-FAD2-4CE4-BF15-88ADA816EEB3}" type="presOf" srcId="{AA7855DF-A9B3-4036-9D13-3470944D56DE}" destId="{4E4C45EC-5612-42D6-9837-C1796409EB74}" srcOrd="0" destOrd="1" presId="urn:microsoft.com/office/officeart/2005/8/layout/vList4"/>
    <dgm:cxn modelId="{30DCE45E-444C-461A-B0D6-453AAC6644D4}" type="presOf" srcId="{33F04F03-C6F9-460D-909C-22CBFB43019E}" destId="{8947D878-7E9B-4B52-A342-5DE65EE3457F}" srcOrd="1" destOrd="0" presId="urn:microsoft.com/office/officeart/2005/8/layout/vList4"/>
    <dgm:cxn modelId="{3A460B41-808D-4CF9-8272-7E6DE8B70554}" type="presOf" srcId="{864C2CED-6523-45BC-95E8-2EBE31DF01C7}" destId="{67723E48-BDA3-4FFC-837F-A44A9E641872}" srcOrd="1" destOrd="4" presId="urn:microsoft.com/office/officeart/2005/8/layout/vList4"/>
    <dgm:cxn modelId="{D73FCC42-F273-474F-BB8C-DFA0949AA8BE}" srcId="{37CBEFA0-F531-4FB0-BE7C-597452685F31}" destId="{33F04F03-C6F9-460D-909C-22CBFB43019E}" srcOrd="1" destOrd="0" parTransId="{62194BE1-FA96-4B09-9CCB-DD3F8AA9C761}" sibTransId="{FE0E1042-4E64-49E1-A00B-7D190A5272D7}"/>
    <dgm:cxn modelId="{2C0E0D63-73AE-4BA5-963E-DAF8562E913F}" srcId="{A1D56DCF-DF44-41D9-BBEB-8ED6300E39AD}" destId="{E349300A-16F1-4417-B53D-682AA3D994E3}" srcOrd="2" destOrd="0" parTransId="{08677ACC-575D-4603-A96E-E62A7BC4D33E}" sibTransId="{C29A48B6-7631-4BED-87B9-1F494EE92A13}"/>
    <dgm:cxn modelId="{5A4FA846-A013-4149-8C81-1C75B33A5419}" srcId="{33F04F03-C6F9-460D-909C-22CBFB43019E}" destId="{1E177A8B-5305-4B6C-AB1B-08CC2CBA52E7}" srcOrd="2" destOrd="0" parTransId="{B9071928-F706-465F-88E8-0D694875E73B}" sibTransId="{F831DD89-6D18-46A0-8440-F1793ADD5794}"/>
    <dgm:cxn modelId="{BE2CBB54-C8AA-40E7-BD1B-D94C0ACE0764}" type="presOf" srcId="{9BCCDFA1-9858-48C2-8C0B-77B1AA08B47E}" destId="{8947D878-7E9B-4B52-A342-5DE65EE3457F}" srcOrd="1" destOrd="2" presId="urn:microsoft.com/office/officeart/2005/8/layout/vList4"/>
    <dgm:cxn modelId="{AAA1EF81-F655-480A-89CD-00DC4750EF77}" type="presOf" srcId="{E349300A-16F1-4417-B53D-682AA3D994E3}" destId="{67723E48-BDA3-4FFC-837F-A44A9E641872}" srcOrd="1" destOrd="3" presId="urn:microsoft.com/office/officeart/2005/8/layout/vList4"/>
    <dgm:cxn modelId="{E5FB8884-A7B0-47DF-BD59-B13D4E3EEF8B}" srcId="{A1D56DCF-DF44-41D9-BBEB-8ED6300E39AD}" destId="{ED89C543-3836-48DE-B415-F2CAE77BBD18}" srcOrd="1" destOrd="0" parTransId="{0A29D60F-7BDD-40F6-9305-F62A38CECF72}" sibTransId="{3F5C86FC-3B68-4F70-9136-A0D2EBCC26A4}"/>
    <dgm:cxn modelId="{FBD58B8C-2E0C-43B3-A37F-FF254947F1C6}" type="presOf" srcId="{E349300A-16F1-4417-B53D-682AA3D994E3}" destId="{C62CE34B-9ABB-475D-85FC-27B9AF97D6D4}" srcOrd="0" destOrd="3" presId="urn:microsoft.com/office/officeart/2005/8/layout/vList4"/>
    <dgm:cxn modelId="{074E6292-5C06-42A6-95EA-A6D7C22EC90C}" srcId="{33F04F03-C6F9-460D-909C-22CBFB43019E}" destId="{9BCCDFA1-9858-48C2-8C0B-77B1AA08B47E}" srcOrd="1" destOrd="0" parTransId="{FF509DF2-D006-42ED-B36C-CB6D7D72F217}" sibTransId="{09F1BEDA-EF3F-4221-B877-683863313A45}"/>
    <dgm:cxn modelId="{9236A4A8-0EA6-4845-910E-134D1F55571B}" type="presOf" srcId="{90F805A8-279E-4E43-966A-EF2F3BC7EBB5}" destId="{67723E48-BDA3-4FFC-837F-A44A9E641872}" srcOrd="1" destOrd="1" presId="urn:microsoft.com/office/officeart/2005/8/layout/vList4"/>
    <dgm:cxn modelId="{E2719DA9-9A1E-4332-B567-5BA35EFFB554}" srcId="{37CBEFA0-F531-4FB0-BE7C-597452685F31}" destId="{A1D56DCF-DF44-41D9-BBEB-8ED6300E39AD}" srcOrd="0" destOrd="0" parTransId="{F212EEB8-F424-462A-AF0F-878DE588ACBB}" sibTransId="{DC1983BC-19B5-424C-8AFE-E14A48375EF3}"/>
    <dgm:cxn modelId="{3980C8AC-67EB-4503-A52E-C15DD451B0D9}" type="presOf" srcId="{37CBEFA0-F531-4FB0-BE7C-597452685F31}" destId="{9DB35F33-9C76-4477-80B2-4815A0396889}" srcOrd="0" destOrd="0" presId="urn:microsoft.com/office/officeart/2005/8/layout/vList4"/>
    <dgm:cxn modelId="{52D935AF-8124-4589-9622-392B27EC6293}" type="presOf" srcId="{A1D56DCF-DF44-41D9-BBEB-8ED6300E39AD}" destId="{C62CE34B-9ABB-475D-85FC-27B9AF97D6D4}" srcOrd="0" destOrd="0" presId="urn:microsoft.com/office/officeart/2005/8/layout/vList4"/>
    <dgm:cxn modelId="{88E37EBD-1A3F-4584-BE27-A6C8438107CD}" type="presOf" srcId="{90F805A8-279E-4E43-966A-EF2F3BC7EBB5}" destId="{C62CE34B-9ABB-475D-85FC-27B9AF97D6D4}" srcOrd="0" destOrd="1" presId="urn:microsoft.com/office/officeart/2005/8/layout/vList4"/>
    <dgm:cxn modelId="{4D2477C8-5030-427A-8E67-00DD25B15EB9}" type="presOf" srcId="{1E177A8B-5305-4B6C-AB1B-08CC2CBA52E7}" destId="{4E4C45EC-5612-42D6-9837-C1796409EB74}" srcOrd="0" destOrd="3" presId="urn:microsoft.com/office/officeart/2005/8/layout/vList4"/>
    <dgm:cxn modelId="{B179A2C8-2445-4B3C-976B-D6089E67999F}" type="presOf" srcId="{33F04F03-C6F9-460D-909C-22CBFB43019E}" destId="{4E4C45EC-5612-42D6-9837-C1796409EB74}" srcOrd="0" destOrd="0" presId="urn:microsoft.com/office/officeart/2005/8/layout/vList4"/>
    <dgm:cxn modelId="{6C1E96D7-8E8A-4505-B550-E1C42A8E3A66}" type="presOf" srcId="{ED89C543-3836-48DE-B415-F2CAE77BBD18}" destId="{67723E48-BDA3-4FFC-837F-A44A9E641872}" srcOrd="1" destOrd="2" presId="urn:microsoft.com/office/officeart/2005/8/layout/vList4"/>
    <dgm:cxn modelId="{8E83A2DD-BAC7-4B3D-A450-6A70B8E80084}" srcId="{A1D56DCF-DF44-41D9-BBEB-8ED6300E39AD}" destId="{90F805A8-279E-4E43-966A-EF2F3BC7EBB5}" srcOrd="0" destOrd="0" parTransId="{69B253E0-E54C-444B-B460-3D114EDF5185}" sibTransId="{7CD99B22-B6C7-4940-9479-95D800B5C3FF}"/>
    <dgm:cxn modelId="{9C718AE2-8309-478E-B47A-77D381836649}" type="presOf" srcId="{A1D56DCF-DF44-41D9-BBEB-8ED6300E39AD}" destId="{67723E48-BDA3-4FFC-837F-A44A9E641872}" srcOrd="1" destOrd="0" presId="urn:microsoft.com/office/officeart/2005/8/layout/vList4"/>
    <dgm:cxn modelId="{F59521E5-950C-46FF-9D77-3D9A539DBA45}" type="presOf" srcId="{864C2CED-6523-45BC-95E8-2EBE31DF01C7}" destId="{C62CE34B-9ABB-475D-85FC-27B9AF97D6D4}" srcOrd="0" destOrd="4" presId="urn:microsoft.com/office/officeart/2005/8/layout/vList4"/>
    <dgm:cxn modelId="{0AAF4CF1-E9B5-4DF7-8A6A-3134FF4A31D2}" type="presOf" srcId="{AA7855DF-A9B3-4036-9D13-3470944D56DE}" destId="{8947D878-7E9B-4B52-A342-5DE65EE3457F}" srcOrd="1" destOrd="1" presId="urn:microsoft.com/office/officeart/2005/8/layout/vList4"/>
    <dgm:cxn modelId="{483A779F-C92C-405C-A318-763D4FF6A42C}" type="presParOf" srcId="{9DB35F33-9C76-4477-80B2-4815A0396889}" destId="{20486FF3-5025-4C1E-910E-DC8CF8EEF7F9}" srcOrd="0" destOrd="0" presId="urn:microsoft.com/office/officeart/2005/8/layout/vList4"/>
    <dgm:cxn modelId="{3CDB9A25-496A-476C-99DF-F3CD89D210F7}" type="presParOf" srcId="{20486FF3-5025-4C1E-910E-DC8CF8EEF7F9}" destId="{C62CE34B-9ABB-475D-85FC-27B9AF97D6D4}" srcOrd="0" destOrd="0" presId="urn:microsoft.com/office/officeart/2005/8/layout/vList4"/>
    <dgm:cxn modelId="{CF614BD4-C51E-4A39-95F5-3976607ED9D0}" type="presParOf" srcId="{20486FF3-5025-4C1E-910E-DC8CF8EEF7F9}" destId="{5C92593A-C638-4730-A4C5-81A5B837ABCF}" srcOrd="1" destOrd="0" presId="urn:microsoft.com/office/officeart/2005/8/layout/vList4"/>
    <dgm:cxn modelId="{918A2004-0BE4-48B1-ACD1-F8AE81048961}" type="presParOf" srcId="{20486FF3-5025-4C1E-910E-DC8CF8EEF7F9}" destId="{67723E48-BDA3-4FFC-837F-A44A9E641872}" srcOrd="2" destOrd="0" presId="urn:microsoft.com/office/officeart/2005/8/layout/vList4"/>
    <dgm:cxn modelId="{346781B4-D115-4F9B-BA4B-8DB86C727986}" type="presParOf" srcId="{9DB35F33-9C76-4477-80B2-4815A0396889}" destId="{699CDCFC-CFBD-4BAB-B8A6-DC351C475E68}" srcOrd="1" destOrd="0" presId="urn:microsoft.com/office/officeart/2005/8/layout/vList4"/>
    <dgm:cxn modelId="{6EE4AB3E-DCD0-4A45-814C-5188DB2E3069}" type="presParOf" srcId="{9DB35F33-9C76-4477-80B2-4815A0396889}" destId="{6736E7F8-6C62-4B8D-B963-2DB110059810}" srcOrd="2" destOrd="0" presId="urn:microsoft.com/office/officeart/2005/8/layout/vList4"/>
    <dgm:cxn modelId="{1E975E85-BA13-4C43-96C1-57722BA1FA3A}" type="presParOf" srcId="{6736E7F8-6C62-4B8D-B963-2DB110059810}" destId="{4E4C45EC-5612-42D6-9837-C1796409EB74}" srcOrd="0" destOrd="0" presId="urn:microsoft.com/office/officeart/2005/8/layout/vList4"/>
    <dgm:cxn modelId="{BEB64538-23A9-47A7-B6D0-0C8261C21466}" type="presParOf" srcId="{6736E7F8-6C62-4B8D-B963-2DB110059810}" destId="{5FEFF03A-D819-48AD-94C8-3283E40EF0B1}" srcOrd="1" destOrd="0" presId="urn:microsoft.com/office/officeart/2005/8/layout/vList4"/>
    <dgm:cxn modelId="{672BC5B8-ABC8-4859-AF89-8283A9D7D839}" type="presParOf" srcId="{6736E7F8-6C62-4B8D-B963-2DB110059810}" destId="{8947D878-7E9B-4B52-A342-5DE65EE3457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97AAD7-B579-4FC9-9E84-9064D916720A}" type="doc">
      <dgm:prSet loTypeId="urn:microsoft.com/office/officeart/2005/8/layout/chevron2" loCatId="list" qsTypeId="urn:microsoft.com/office/officeart/2005/8/quickstyle/simple5" qsCatId="simple" csTypeId="urn:microsoft.com/office/officeart/2005/8/colors/colorful5" csCatId="colorful" phldr="1"/>
      <dgm:spPr/>
      <dgm:t>
        <a:bodyPr/>
        <a:lstStyle/>
        <a:p>
          <a:endParaRPr lang="it-IT"/>
        </a:p>
      </dgm:t>
    </dgm:pt>
    <dgm:pt modelId="{EC614377-7A4D-45CB-A440-A2A8BD621EA8}">
      <dgm:prSet phldrT="[Testo]"/>
      <dgm:spPr/>
      <dgm:t>
        <a:bodyPr/>
        <a:lstStyle/>
        <a:p>
          <a:r>
            <a:rPr lang="it-IT" dirty="0"/>
            <a:t>.</a:t>
          </a:r>
        </a:p>
      </dgm:t>
    </dgm:pt>
    <dgm:pt modelId="{4CFA351D-A34C-4F97-B9A4-49FFA15EB3E4}" type="parTrans" cxnId="{FA29CAE1-29C4-48BE-94AE-F43FC616FEF9}">
      <dgm:prSet/>
      <dgm:spPr/>
      <dgm:t>
        <a:bodyPr/>
        <a:lstStyle/>
        <a:p>
          <a:endParaRPr lang="it-IT"/>
        </a:p>
      </dgm:t>
    </dgm:pt>
    <dgm:pt modelId="{176712B9-05D0-4871-A849-4A271EFC2B83}" type="sibTrans" cxnId="{FA29CAE1-29C4-48BE-94AE-F43FC616FEF9}">
      <dgm:prSet/>
      <dgm:spPr/>
      <dgm:t>
        <a:bodyPr/>
        <a:lstStyle/>
        <a:p>
          <a:endParaRPr lang="it-IT"/>
        </a:p>
      </dgm:t>
    </dgm:pt>
    <dgm:pt modelId="{4B0B7445-284C-4E81-8929-5890B1E7C817}">
      <dgm:prSet phldrT="[Testo]"/>
      <dgm:spPr/>
      <dgm:t>
        <a:bodyPr/>
        <a:lstStyle/>
        <a:p>
          <a:r>
            <a:rPr lang="it-IT" dirty="0"/>
            <a:t>Allenare il tiro è davvero noioso</a:t>
          </a:r>
        </a:p>
      </dgm:t>
    </dgm:pt>
    <dgm:pt modelId="{4949F3A9-F019-4992-A7AD-351E3C3A2A94}" type="parTrans" cxnId="{10139A2E-5287-4D92-8526-917EA2BF902E}">
      <dgm:prSet/>
      <dgm:spPr/>
      <dgm:t>
        <a:bodyPr/>
        <a:lstStyle/>
        <a:p>
          <a:endParaRPr lang="it-IT"/>
        </a:p>
      </dgm:t>
    </dgm:pt>
    <dgm:pt modelId="{1AFD84CA-1BA8-42DE-B32C-72669E5322B2}" type="sibTrans" cxnId="{10139A2E-5287-4D92-8526-917EA2BF902E}">
      <dgm:prSet/>
      <dgm:spPr/>
      <dgm:t>
        <a:bodyPr/>
        <a:lstStyle/>
        <a:p>
          <a:endParaRPr lang="it-IT"/>
        </a:p>
      </dgm:t>
    </dgm:pt>
    <dgm:pt modelId="{3122DC0D-1EE1-40BB-B817-33FD25D3BAC4}">
      <dgm:prSet phldrT="[Testo]"/>
      <dgm:spPr/>
      <dgm:t>
        <a:bodyPr/>
        <a:lstStyle/>
        <a:p>
          <a:r>
            <a:rPr lang="it-IT" dirty="0"/>
            <a:t>.</a:t>
          </a:r>
        </a:p>
      </dgm:t>
    </dgm:pt>
    <dgm:pt modelId="{6AA31B82-2BCE-440E-82E6-D61011C4C159}" type="parTrans" cxnId="{86E93306-8E5B-4AE6-A264-9F31055D653F}">
      <dgm:prSet/>
      <dgm:spPr/>
      <dgm:t>
        <a:bodyPr/>
        <a:lstStyle/>
        <a:p>
          <a:endParaRPr lang="it-IT"/>
        </a:p>
      </dgm:t>
    </dgm:pt>
    <dgm:pt modelId="{B571FFED-4F5D-4F64-A67B-AAE0A413B121}" type="sibTrans" cxnId="{86E93306-8E5B-4AE6-A264-9F31055D653F}">
      <dgm:prSet/>
      <dgm:spPr/>
      <dgm:t>
        <a:bodyPr/>
        <a:lstStyle/>
        <a:p>
          <a:endParaRPr lang="it-IT"/>
        </a:p>
      </dgm:t>
    </dgm:pt>
    <dgm:pt modelId="{B334E75E-408A-41DB-9246-E19356A0F630}">
      <dgm:prSet phldrT="[Testo]"/>
      <dgm:spPr/>
      <dgm:t>
        <a:bodyPr/>
        <a:lstStyle/>
        <a:p>
          <a:r>
            <a:rPr lang="it-IT" dirty="0"/>
            <a:t>E’ necessaria la presenza di un’altra persona disposta a passarti centinaia di volte la palla </a:t>
          </a:r>
        </a:p>
      </dgm:t>
    </dgm:pt>
    <dgm:pt modelId="{FBA26654-570E-4B1D-8EA2-8429E16EB777}" type="parTrans" cxnId="{9DB77362-15C1-4965-818D-A1184A56CD55}">
      <dgm:prSet/>
      <dgm:spPr/>
      <dgm:t>
        <a:bodyPr/>
        <a:lstStyle/>
        <a:p>
          <a:endParaRPr lang="it-IT"/>
        </a:p>
      </dgm:t>
    </dgm:pt>
    <dgm:pt modelId="{CDBB886B-CCFC-4B75-BC34-C7E7CA548675}" type="sibTrans" cxnId="{9DB77362-15C1-4965-818D-A1184A56CD55}">
      <dgm:prSet/>
      <dgm:spPr/>
      <dgm:t>
        <a:bodyPr/>
        <a:lstStyle/>
        <a:p>
          <a:endParaRPr lang="it-IT"/>
        </a:p>
      </dgm:t>
    </dgm:pt>
    <dgm:pt modelId="{650EAEB7-9FF2-44DB-92A6-5320EBEEC9B6}">
      <dgm:prSet phldrT="[Testo]"/>
      <dgm:spPr/>
      <dgm:t>
        <a:bodyPr/>
        <a:lstStyle/>
        <a:p>
          <a:r>
            <a:rPr lang="it-IT" dirty="0"/>
            <a:t>.</a:t>
          </a:r>
        </a:p>
      </dgm:t>
    </dgm:pt>
    <dgm:pt modelId="{4531998B-589F-4520-A997-9B8096D52B5F}" type="parTrans" cxnId="{BB9577A0-337D-431A-AFE1-184402ACAB28}">
      <dgm:prSet/>
      <dgm:spPr/>
      <dgm:t>
        <a:bodyPr/>
        <a:lstStyle/>
        <a:p>
          <a:endParaRPr lang="it-IT"/>
        </a:p>
      </dgm:t>
    </dgm:pt>
    <dgm:pt modelId="{EB0D3E40-F593-4E21-8591-10882A7EFA84}" type="sibTrans" cxnId="{BB9577A0-337D-431A-AFE1-184402ACAB28}">
      <dgm:prSet/>
      <dgm:spPr/>
      <dgm:t>
        <a:bodyPr/>
        <a:lstStyle/>
        <a:p>
          <a:endParaRPr lang="it-IT"/>
        </a:p>
      </dgm:t>
    </dgm:pt>
    <dgm:pt modelId="{D461041F-A772-4E8A-AE0B-C0D5D22C78B5}">
      <dgm:prSet phldrT="[Testo]"/>
      <dgm:spPr/>
      <dgm:t>
        <a:bodyPr/>
        <a:lstStyle/>
        <a:p>
          <a:r>
            <a:rPr lang="it-IT" dirty="0"/>
            <a:t>Come possiamo rendere questo processo più efficace e divertente?</a:t>
          </a:r>
        </a:p>
      </dgm:t>
    </dgm:pt>
    <dgm:pt modelId="{E2780BAD-5A1D-4B0C-A35C-4B6A95927121}" type="parTrans" cxnId="{B4B44125-FAE7-4DD5-A696-A77673B35CD0}">
      <dgm:prSet/>
      <dgm:spPr/>
      <dgm:t>
        <a:bodyPr/>
        <a:lstStyle/>
        <a:p>
          <a:endParaRPr lang="it-IT"/>
        </a:p>
      </dgm:t>
    </dgm:pt>
    <dgm:pt modelId="{EB1C62C1-270B-4AA4-A1D8-EC1B36798B9B}" type="sibTrans" cxnId="{B4B44125-FAE7-4DD5-A696-A77673B35CD0}">
      <dgm:prSet/>
      <dgm:spPr/>
      <dgm:t>
        <a:bodyPr/>
        <a:lstStyle/>
        <a:p>
          <a:endParaRPr lang="it-IT"/>
        </a:p>
      </dgm:t>
    </dgm:pt>
    <dgm:pt modelId="{99D4497C-0C06-4C8D-9893-80BB11114A9D}" type="pres">
      <dgm:prSet presAssocID="{5597AAD7-B579-4FC9-9E84-9064D916720A}" presName="linearFlow" presStyleCnt="0">
        <dgm:presLayoutVars>
          <dgm:dir/>
          <dgm:animLvl val="lvl"/>
          <dgm:resizeHandles val="exact"/>
        </dgm:presLayoutVars>
      </dgm:prSet>
      <dgm:spPr/>
    </dgm:pt>
    <dgm:pt modelId="{1EC80DDF-EE80-4C33-8B4B-89D381905C96}" type="pres">
      <dgm:prSet presAssocID="{EC614377-7A4D-45CB-A440-A2A8BD621EA8}" presName="composite" presStyleCnt="0"/>
      <dgm:spPr/>
    </dgm:pt>
    <dgm:pt modelId="{65892338-73F4-4A42-94B3-22375098545E}" type="pres">
      <dgm:prSet presAssocID="{EC614377-7A4D-45CB-A440-A2A8BD621EA8}" presName="parentText" presStyleLbl="alignNode1" presStyleIdx="0" presStyleCnt="3">
        <dgm:presLayoutVars>
          <dgm:chMax val="1"/>
          <dgm:bulletEnabled val="1"/>
        </dgm:presLayoutVars>
      </dgm:prSet>
      <dgm:spPr/>
    </dgm:pt>
    <dgm:pt modelId="{6178DF28-027A-4C65-9BF2-49CAC8598029}" type="pres">
      <dgm:prSet presAssocID="{EC614377-7A4D-45CB-A440-A2A8BD621EA8}" presName="descendantText" presStyleLbl="alignAcc1" presStyleIdx="0" presStyleCnt="3">
        <dgm:presLayoutVars>
          <dgm:bulletEnabled val="1"/>
        </dgm:presLayoutVars>
      </dgm:prSet>
      <dgm:spPr/>
    </dgm:pt>
    <dgm:pt modelId="{DFF7E220-601D-4DFA-BEEC-2E9767187721}" type="pres">
      <dgm:prSet presAssocID="{176712B9-05D0-4871-A849-4A271EFC2B83}" presName="sp" presStyleCnt="0"/>
      <dgm:spPr/>
    </dgm:pt>
    <dgm:pt modelId="{270EADA9-7E3D-4336-825F-A10E13ACE9C2}" type="pres">
      <dgm:prSet presAssocID="{3122DC0D-1EE1-40BB-B817-33FD25D3BAC4}" presName="composite" presStyleCnt="0"/>
      <dgm:spPr/>
    </dgm:pt>
    <dgm:pt modelId="{BAF70FAE-18B2-4018-9CBD-B89C887E3A01}" type="pres">
      <dgm:prSet presAssocID="{3122DC0D-1EE1-40BB-B817-33FD25D3BAC4}" presName="parentText" presStyleLbl="alignNode1" presStyleIdx="1" presStyleCnt="3">
        <dgm:presLayoutVars>
          <dgm:chMax val="1"/>
          <dgm:bulletEnabled val="1"/>
        </dgm:presLayoutVars>
      </dgm:prSet>
      <dgm:spPr/>
    </dgm:pt>
    <dgm:pt modelId="{07B40C88-36F3-4072-B896-3BF7FD3F027D}" type="pres">
      <dgm:prSet presAssocID="{3122DC0D-1EE1-40BB-B817-33FD25D3BAC4}" presName="descendantText" presStyleLbl="alignAcc1" presStyleIdx="1" presStyleCnt="3">
        <dgm:presLayoutVars>
          <dgm:bulletEnabled val="1"/>
        </dgm:presLayoutVars>
      </dgm:prSet>
      <dgm:spPr/>
    </dgm:pt>
    <dgm:pt modelId="{71EF2811-6377-41A0-93CB-735D50BC5BF9}" type="pres">
      <dgm:prSet presAssocID="{B571FFED-4F5D-4F64-A67B-AAE0A413B121}" presName="sp" presStyleCnt="0"/>
      <dgm:spPr/>
    </dgm:pt>
    <dgm:pt modelId="{92B1A226-B0DE-4463-A528-98D7E8BA7F9B}" type="pres">
      <dgm:prSet presAssocID="{650EAEB7-9FF2-44DB-92A6-5320EBEEC9B6}" presName="composite" presStyleCnt="0"/>
      <dgm:spPr/>
    </dgm:pt>
    <dgm:pt modelId="{AFF04425-BDE4-4F3C-9895-04244615BA7B}" type="pres">
      <dgm:prSet presAssocID="{650EAEB7-9FF2-44DB-92A6-5320EBEEC9B6}" presName="parentText" presStyleLbl="alignNode1" presStyleIdx="2" presStyleCnt="3">
        <dgm:presLayoutVars>
          <dgm:chMax val="1"/>
          <dgm:bulletEnabled val="1"/>
        </dgm:presLayoutVars>
      </dgm:prSet>
      <dgm:spPr/>
    </dgm:pt>
    <dgm:pt modelId="{440C14B5-1B45-4FC5-8433-EE3AAA9B6985}" type="pres">
      <dgm:prSet presAssocID="{650EAEB7-9FF2-44DB-92A6-5320EBEEC9B6}" presName="descendantText" presStyleLbl="alignAcc1" presStyleIdx="2" presStyleCnt="3">
        <dgm:presLayoutVars>
          <dgm:bulletEnabled val="1"/>
        </dgm:presLayoutVars>
      </dgm:prSet>
      <dgm:spPr/>
    </dgm:pt>
  </dgm:ptLst>
  <dgm:cxnLst>
    <dgm:cxn modelId="{6E2BD201-446A-4353-9BB3-37AE5B263CB7}" type="presOf" srcId="{4B0B7445-284C-4E81-8929-5890B1E7C817}" destId="{6178DF28-027A-4C65-9BF2-49CAC8598029}" srcOrd="0" destOrd="0" presId="urn:microsoft.com/office/officeart/2005/8/layout/chevron2"/>
    <dgm:cxn modelId="{86E93306-8E5B-4AE6-A264-9F31055D653F}" srcId="{5597AAD7-B579-4FC9-9E84-9064D916720A}" destId="{3122DC0D-1EE1-40BB-B817-33FD25D3BAC4}" srcOrd="1" destOrd="0" parTransId="{6AA31B82-2BCE-440E-82E6-D61011C4C159}" sibTransId="{B571FFED-4F5D-4F64-A67B-AAE0A413B121}"/>
    <dgm:cxn modelId="{F4D1880E-37FE-4B99-8B82-1D4B91B3D789}" type="presOf" srcId="{B334E75E-408A-41DB-9246-E19356A0F630}" destId="{07B40C88-36F3-4072-B896-3BF7FD3F027D}" srcOrd="0" destOrd="0" presId="urn:microsoft.com/office/officeart/2005/8/layout/chevron2"/>
    <dgm:cxn modelId="{B4B44125-FAE7-4DD5-A696-A77673B35CD0}" srcId="{650EAEB7-9FF2-44DB-92A6-5320EBEEC9B6}" destId="{D461041F-A772-4E8A-AE0B-C0D5D22C78B5}" srcOrd="0" destOrd="0" parTransId="{E2780BAD-5A1D-4B0C-A35C-4B6A95927121}" sibTransId="{EB1C62C1-270B-4AA4-A1D8-EC1B36798B9B}"/>
    <dgm:cxn modelId="{10139A2E-5287-4D92-8526-917EA2BF902E}" srcId="{EC614377-7A4D-45CB-A440-A2A8BD621EA8}" destId="{4B0B7445-284C-4E81-8929-5890B1E7C817}" srcOrd="0" destOrd="0" parTransId="{4949F3A9-F019-4992-A7AD-351E3C3A2A94}" sibTransId="{1AFD84CA-1BA8-42DE-B32C-72669E5322B2}"/>
    <dgm:cxn modelId="{45AED735-531E-460F-A308-8818636C4AA2}" type="presOf" srcId="{650EAEB7-9FF2-44DB-92A6-5320EBEEC9B6}" destId="{AFF04425-BDE4-4F3C-9895-04244615BA7B}" srcOrd="0" destOrd="0" presId="urn:microsoft.com/office/officeart/2005/8/layout/chevron2"/>
    <dgm:cxn modelId="{3895853E-8715-4675-AA41-D79D2AE2AD72}" type="presOf" srcId="{EC614377-7A4D-45CB-A440-A2A8BD621EA8}" destId="{65892338-73F4-4A42-94B3-22375098545E}" srcOrd="0" destOrd="0" presId="urn:microsoft.com/office/officeart/2005/8/layout/chevron2"/>
    <dgm:cxn modelId="{9DB77362-15C1-4965-818D-A1184A56CD55}" srcId="{3122DC0D-1EE1-40BB-B817-33FD25D3BAC4}" destId="{B334E75E-408A-41DB-9246-E19356A0F630}" srcOrd="0" destOrd="0" parTransId="{FBA26654-570E-4B1D-8EA2-8429E16EB777}" sibTransId="{CDBB886B-CCFC-4B75-BC34-C7E7CA548675}"/>
    <dgm:cxn modelId="{B153EC77-A43B-4F94-89C2-FCE96CCA9C88}" type="presOf" srcId="{3122DC0D-1EE1-40BB-B817-33FD25D3BAC4}" destId="{BAF70FAE-18B2-4018-9CBD-B89C887E3A01}" srcOrd="0" destOrd="0" presId="urn:microsoft.com/office/officeart/2005/8/layout/chevron2"/>
    <dgm:cxn modelId="{6BC28658-F69B-4005-A2C3-B62CE7E3A3F6}" type="presOf" srcId="{D461041F-A772-4E8A-AE0B-C0D5D22C78B5}" destId="{440C14B5-1B45-4FC5-8433-EE3AAA9B6985}" srcOrd="0" destOrd="0" presId="urn:microsoft.com/office/officeart/2005/8/layout/chevron2"/>
    <dgm:cxn modelId="{BB9577A0-337D-431A-AFE1-184402ACAB28}" srcId="{5597AAD7-B579-4FC9-9E84-9064D916720A}" destId="{650EAEB7-9FF2-44DB-92A6-5320EBEEC9B6}" srcOrd="2" destOrd="0" parTransId="{4531998B-589F-4520-A997-9B8096D52B5F}" sibTransId="{EB0D3E40-F593-4E21-8591-10882A7EFA84}"/>
    <dgm:cxn modelId="{FA29CAE1-29C4-48BE-94AE-F43FC616FEF9}" srcId="{5597AAD7-B579-4FC9-9E84-9064D916720A}" destId="{EC614377-7A4D-45CB-A440-A2A8BD621EA8}" srcOrd="0" destOrd="0" parTransId="{4CFA351D-A34C-4F97-B9A4-49FFA15EB3E4}" sibTransId="{176712B9-05D0-4871-A849-4A271EFC2B83}"/>
    <dgm:cxn modelId="{71DC98E8-66CB-4D13-AD50-5E30AA4AF117}" type="presOf" srcId="{5597AAD7-B579-4FC9-9E84-9064D916720A}" destId="{99D4497C-0C06-4C8D-9893-80BB11114A9D}" srcOrd="0" destOrd="0" presId="urn:microsoft.com/office/officeart/2005/8/layout/chevron2"/>
    <dgm:cxn modelId="{3DBA4985-C7BA-4947-9A8B-4A8958A9D9BD}" type="presParOf" srcId="{99D4497C-0C06-4C8D-9893-80BB11114A9D}" destId="{1EC80DDF-EE80-4C33-8B4B-89D381905C96}" srcOrd="0" destOrd="0" presId="urn:microsoft.com/office/officeart/2005/8/layout/chevron2"/>
    <dgm:cxn modelId="{A571DBBD-8D3A-4E08-9C30-A197C30C361A}" type="presParOf" srcId="{1EC80DDF-EE80-4C33-8B4B-89D381905C96}" destId="{65892338-73F4-4A42-94B3-22375098545E}" srcOrd="0" destOrd="0" presId="urn:microsoft.com/office/officeart/2005/8/layout/chevron2"/>
    <dgm:cxn modelId="{F5C43DB8-CA8F-4123-9FFA-9DAB5F671A44}" type="presParOf" srcId="{1EC80DDF-EE80-4C33-8B4B-89D381905C96}" destId="{6178DF28-027A-4C65-9BF2-49CAC8598029}" srcOrd="1" destOrd="0" presId="urn:microsoft.com/office/officeart/2005/8/layout/chevron2"/>
    <dgm:cxn modelId="{44779375-C95B-4279-A82E-9F3959B8FE58}" type="presParOf" srcId="{99D4497C-0C06-4C8D-9893-80BB11114A9D}" destId="{DFF7E220-601D-4DFA-BEEC-2E9767187721}" srcOrd="1" destOrd="0" presId="urn:microsoft.com/office/officeart/2005/8/layout/chevron2"/>
    <dgm:cxn modelId="{E4BFE910-3AE9-4ADA-85F2-3E40161F132E}" type="presParOf" srcId="{99D4497C-0C06-4C8D-9893-80BB11114A9D}" destId="{270EADA9-7E3D-4336-825F-A10E13ACE9C2}" srcOrd="2" destOrd="0" presId="urn:microsoft.com/office/officeart/2005/8/layout/chevron2"/>
    <dgm:cxn modelId="{A2089C3E-6D2A-4881-A7AD-4D24B3BB1DFA}" type="presParOf" srcId="{270EADA9-7E3D-4336-825F-A10E13ACE9C2}" destId="{BAF70FAE-18B2-4018-9CBD-B89C887E3A01}" srcOrd="0" destOrd="0" presId="urn:microsoft.com/office/officeart/2005/8/layout/chevron2"/>
    <dgm:cxn modelId="{F5601B5D-0E04-4BBF-98D1-ACA598838BDC}" type="presParOf" srcId="{270EADA9-7E3D-4336-825F-A10E13ACE9C2}" destId="{07B40C88-36F3-4072-B896-3BF7FD3F027D}" srcOrd="1" destOrd="0" presId="urn:microsoft.com/office/officeart/2005/8/layout/chevron2"/>
    <dgm:cxn modelId="{EE21F5D9-D206-4621-A6D5-1A854D7C3A1F}" type="presParOf" srcId="{99D4497C-0C06-4C8D-9893-80BB11114A9D}" destId="{71EF2811-6377-41A0-93CB-735D50BC5BF9}" srcOrd="3" destOrd="0" presId="urn:microsoft.com/office/officeart/2005/8/layout/chevron2"/>
    <dgm:cxn modelId="{9C8EE42E-E8AE-40B9-9F72-6D3D7D755E96}" type="presParOf" srcId="{99D4497C-0C06-4C8D-9893-80BB11114A9D}" destId="{92B1A226-B0DE-4463-A528-98D7E8BA7F9B}" srcOrd="4" destOrd="0" presId="urn:microsoft.com/office/officeart/2005/8/layout/chevron2"/>
    <dgm:cxn modelId="{CC91B33B-35F7-4170-92B1-AC00A6FE2C3B}" type="presParOf" srcId="{92B1A226-B0DE-4463-A528-98D7E8BA7F9B}" destId="{AFF04425-BDE4-4F3C-9895-04244615BA7B}" srcOrd="0" destOrd="0" presId="urn:microsoft.com/office/officeart/2005/8/layout/chevron2"/>
    <dgm:cxn modelId="{18270253-DD03-49CB-8FF7-0903FFAC55EC}" type="presParOf" srcId="{92B1A226-B0DE-4463-A528-98D7E8BA7F9B}" destId="{440C14B5-1B45-4FC5-8433-EE3AAA9B698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AFD71-8600-4366-BBA6-376330D45B3F}"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it-IT"/>
        </a:p>
      </dgm:t>
    </dgm:pt>
    <dgm:pt modelId="{517D1ACD-9154-4A41-BF67-478A305406FC}">
      <dgm:prSet phldrT="[Testo]"/>
      <dgm:spPr/>
      <dgm:t>
        <a:bodyPr/>
        <a:lstStyle/>
        <a:p>
          <a:pPr>
            <a:buFont typeface="Arial" panose="020B0604020202020204" pitchFamily="34" charset="0"/>
            <a:buChar char="•"/>
          </a:pPr>
          <a:r>
            <a:rPr lang="it-IT" dirty="0"/>
            <a:t>Non è più necessaria la presenza di un passatore</a:t>
          </a:r>
        </a:p>
      </dgm:t>
    </dgm:pt>
    <dgm:pt modelId="{ED5108BF-AA7F-4DCD-83E1-C3E0F184B92C}" type="parTrans" cxnId="{79D02211-04D2-4DCE-9991-BA80B2D33E06}">
      <dgm:prSet/>
      <dgm:spPr/>
      <dgm:t>
        <a:bodyPr/>
        <a:lstStyle/>
        <a:p>
          <a:endParaRPr lang="it-IT"/>
        </a:p>
      </dgm:t>
    </dgm:pt>
    <dgm:pt modelId="{4A262CF3-2B06-424E-8CD3-832C0EF2043C}" type="sibTrans" cxnId="{79D02211-04D2-4DCE-9991-BA80B2D33E06}">
      <dgm:prSet/>
      <dgm:spPr/>
      <dgm:t>
        <a:bodyPr/>
        <a:lstStyle/>
        <a:p>
          <a:endParaRPr lang="it-IT"/>
        </a:p>
      </dgm:t>
    </dgm:pt>
    <dgm:pt modelId="{0562AC62-6D7A-4A64-A55D-3A7B41561ED1}">
      <dgm:prSet phldrT="[Testo]"/>
      <dgm:spPr/>
      <dgm:t>
        <a:bodyPr/>
        <a:lstStyle/>
        <a:p>
          <a:pPr>
            <a:buFont typeface="Arial" panose="020B0604020202020204" pitchFamily="34" charset="0"/>
            <a:buChar char="•"/>
          </a:pPr>
          <a:r>
            <a:rPr lang="it-IT" dirty="0"/>
            <a:t>La macchina è anche in grado di raccogliere statistiche</a:t>
          </a:r>
        </a:p>
      </dgm:t>
    </dgm:pt>
    <dgm:pt modelId="{BCD8C786-78E7-43D1-8C55-AB5E7197B149}" type="parTrans" cxnId="{6220E0AC-B97E-4A92-8A40-FA4B4841B004}">
      <dgm:prSet/>
      <dgm:spPr/>
      <dgm:t>
        <a:bodyPr/>
        <a:lstStyle/>
        <a:p>
          <a:endParaRPr lang="it-IT"/>
        </a:p>
      </dgm:t>
    </dgm:pt>
    <dgm:pt modelId="{2DFD21AF-5E72-4FF4-8B2E-59AE75BB001F}" type="sibTrans" cxnId="{6220E0AC-B97E-4A92-8A40-FA4B4841B004}">
      <dgm:prSet/>
      <dgm:spPr/>
      <dgm:t>
        <a:bodyPr/>
        <a:lstStyle/>
        <a:p>
          <a:endParaRPr lang="it-IT"/>
        </a:p>
      </dgm:t>
    </dgm:pt>
    <dgm:pt modelId="{1856CDC7-375D-40DA-B99C-3AB31CB7087A}">
      <dgm:prSet phldrT="[Testo]"/>
      <dgm:spPr/>
      <dgm:t>
        <a:bodyPr/>
        <a:lstStyle/>
        <a:p>
          <a:pPr>
            <a:buFont typeface="Arial" panose="020B0604020202020204" pitchFamily="34" charset="0"/>
            <a:buChar char="•"/>
          </a:pPr>
          <a:r>
            <a:rPr lang="it-IT" dirty="0"/>
            <a:t>L’intero processo può essere reso più divertente grazie ad una </a:t>
          </a:r>
          <a:r>
            <a:rPr lang="it-IT" dirty="0" err="1"/>
            <a:t>gamification</a:t>
          </a:r>
          <a:endParaRPr lang="it-IT" dirty="0"/>
        </a:p>
      </dgm:t>
    </dgm:pt>
    <dgm:pt modelId="{CCF90EF8-2229-420D-9A70-41B057B93EA6}" type="parTrans" cxnId="{FAFC4095-455E-4F45-BEBC-1E402D04690E}">
      <dgm:prSet/>
      <dgm:spPr/>
      <dgm:t>
        <a:bodyPr/>
        <a:lstStyle/>
        <a:p>
          <a:endParaRPr lang="it-IT"/>
        </a:p>
      </dgm:t>
    </dgm:pt>
    <dgm:pt modelId="{D080E5F4-D09C-412E-97BC-EBDF7EA0AF05}" type="sibTrans" cxnId="{FAFC4095-455E-4F45-BEBC-1E402D04690E}">
      <dgm:prSet/>
      <dgm:spPr/>
      <dgm:t>
        <a:bodyPr/>
        <a:lstStyle/>
        <a:p>
          <a:endParaRPr lang="it-IT"/>
        </a:p>
      </dgm:t>
    </dgm:pt>
    <dgm:pt modelId="{2883ADA0-7970-4977-9428-04C6EAB2E54E}" type="pres">
      <dgm:prSet presAssocID="{E81AFD71-8600-4366-BBA6-376330D45B3F}" presName="Name0" presStyleCnt="0">
        <dgm:presLayoutVars>
          <dgm:chMax val="7"/>
          <dgm:chPref val="7"/>
          <dgm:dir/>
        </dgm:presLayoutVars>
      </dgm:prSet>
      <dgm:spPr/>
    </dgm:pt>
    <dgm:pt modelId="{2384DB67-F783-4285-8652-9AB10D89C3D2}" type="pres">
      <dgm:prSet presAssocID="{E81AFD71-8600-4366-BBA6-376330D45B3F}" presName="Name1" presStyleCnt="0"/>
      <dgm:spPr/>
    </dgm:pt>
    <dgm:pt modelId="{963BC52C-CCDB-401D-8223-7EC8208F6997}" type="pres">
      <dgm:prSet presAssocID="{E81AFD71-8600-4366-BBA6-376330D45B3F}" presName="cycle" presStyleCnt="0"/>
      <dgm:spPr/>
    </dgm:pt>
    <dgm:pt modelId="{0E53D779-9E6D-45C4-A3EA-6A71CC0E6061}" type="pres">
      <dgm:prSet presAssocID="{E81AFD71-8600-4366-BBA6-376330D45B3F}" presName="srcNode" presStyleLbl="node1" presStyleIdx="0" presStyleCnt="3"/>
      <dgm:spPr/>
    </dgm:pt>
    <dgm:pt modelId="{BF6B8446-7772-43CA-98ED-5522AEEE4FA5}" type="pres">
      <dgm:prSet presAssocID="{E81AFD71-8600-4366-BBA6-376330D45B3F}" presName="conn" presStyleLbl="parChTrans1D2" presStyleIdx="0" presStyleCnt="1"/>
      <dgm:spPr/>
    </dgm:pt>
    <dgm:pt modelId="{56F98EF2-B565-4ACC-977A-61C8C6A14EDB}" type="pres">
      <dgm:prSet presAssocID="{E81AFD71-8600-4366-BBA6-376330D45B3F}" presName="extraNode" presStyleLbl="node1" presStyleIdx="0" presStyleCnt="3"/>
      <dgm:spPr/>
    </dgm:pt>
    <dgm:pt modelId="{3865E9F6-61F8-487F-89BE-C3EB0DC436C0}" type="pres">
      <dgm:prSet presAssocID="{E81AFD71-8600-4366-BBA6-376330D45B3F}" presName="dstNode" presStyleLbl="node1" presStyleIdx="0" presStyleCnt="3"/>
      <dgm:spPr/>
    </dgm:pt>
    <dgm:pt modelId="{9A7BC996-ECAE-48F3-A2F4-85F10C3E3CAC}" type="pres">
      <dgm:prSet presAssocID="{517D1ACD-9154-4A41-BF67-478A305406FC}" presName="text_1" presStyleLbl="node1" presStyleIdx="0" presStyleCnt="3">
        <dgm:presLayoutVars>
          <dgm:bulletEnabled val="1"/>
        </dgm:presLayoutVars>
      </dgm:prSet>
      <dgm:spPr/>
    </dgm:pt>
    <dgm:pt modelId="{EC6895D1-E2C5-437D-95E9-4D488FBB6CD2}" type="pres">
      <dgm:prSet presAssocID="{517D1ACD-9154-4A41-BF67-478A305406FC}" presName="accent_1" presStyleCnt="0"/>
      <dgm:spPr/>
    </dgm:pt>
    <dgm:pt modelId="{776DD83A-F9B9-41AA-AEDC-A5615A5C697A}" type="pres">
      <dgm:prSet presAssocID="{517D1ACD-9154-4A41-BF67-478A305406FC}" presName="accentRepeatNode" presStyleLbl="solidFgAcc1" presStyleIdx="0" presStyleCnt="3"/>
      <dgm:sp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dgm:spPr>
    </dgm:pt>
    <dgm:pt modelId="{C0C0DDB8-A8AB-491B-8621-6506C931D487}" type="pres">
      <dgm:prSet presAssocID="{0562AC62-6D7A-4A64-A55D-3A7B41561ED1}" presName="text_2" presStyleLbl="node1" presStyleIdx="1" presStyleCnt="3">
        <dgm:presLayoutVars>
          <dgm:bulletEnabled val="1"/>
        </dgm:presLayoutVars>
      </dgm:prSet>
      <dgm:spPr/>
    </dgm:pt>
    <dgm:pt modelId="{FCBC6A95-9932-4BB7-A4EE-AE1DECA41D55}" type="pres">
      <dgm:prSet presAssocID="{0562AC62-6D7A-4A64-A55D-3A7B41561ED1}" presName="accent_2" presStyleCnt="0"/>
      <dgm:spPr/>
    </dgm:pt>
    <dgm:pt modelId="{5D913633-72FA-41DD-915A-6DC631120554}" type="pres">
      <dgm:prSet presAssocID="{0562AC62-6D7A-4A64-A55D-3A7B41561ED1}" presName="accentRepeatNode" presStyleLbl="solidFgAcc1" presStyleIdx="1" presStyleCnt="3"/>
      <dgm:sp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dgm:spPr>
    </dgm:pt>
    <dgm:pt modelId="{F3120C58-5846-4B07-BD41-FF5C3B2EC66D}" type="pres">
      <dgm:prSet presAssocID="{1856CDC7-375D-40DA-B99C-3AB31CB7087A}" presName="text_3" presStyleLbl="node1" presStyleIdx="2" presStyleCnt="3">
        <dgm:presLayoutVars>
          <dgm:bulletEnabled val="1"/>
        </dgm:presLayoutVars>
      </dgm:prSet>
      <dgm:spPr/>
    </dgm:pt>
    <dgm:pt modelId="{E9996F9C-EFAB-42BF-9590-BAC69E780D60}" type="pres">
      <dgm:prSet presAssocID="{1856CDC7-375D-40DA-B99C-3AB31CB7087A}" presName="accent_3" presStyleCnt="0"/>
      <dgm:spPr/>
    </dgm:pt>
    <dgm:pt modelId="{93F8F290-61A5-4FC5-B8C2-8B6D95C0B7B6}" type="pres">
      <dgm:prSet presAssocID="{1856CDC7-375D-40DA-B99C-3AB31CB7087A}" presName="accentRepeatNode" presStyleLbl="solidFgAcc1" presStyleIdx="2" presStyleCnt="3"/>
      <dgm:sp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dgm:spPr>
    </dgm:pt>
  </dgm:ptLst>
  <dgm:cxnLst>
    <dgm:cxn modelId="{79D02211-04D2-4DCE-9991-BA80B2D33E06}" srcId="{E81AFD71-8600-4366-BBA6-376330D45B3F}" destId="{517D1ACD-9154-4A41-BF67-478A305406FC}" srcOrd="0" destOrd="0" parTransId="{ED5108BF-AA7F-4DCD-83E1-C3E0F184B92C}" sibTransId="{4A262CF3-2B06-424E-8CD3-832C0EF2043C}"/>
    <dgm:cxn modelId="{4053E236-2F0D-4982-B982-50CB88237CE0}" type="presOf" srcId="{517D1ACD-9154-4A41-BF67-478A305406FC}" destId="{9A7BC996-ECAE-48F3-A2F4-85F10C3E3CAC}" srcOrd="0" destOrd="0" presId="urn:microsoft.com/office/officeart/2008/layout/VerticalCurvedList"/>
    <dgm:cxn modelId="{1ED8173A-E3C2-4CE2-80A4-1BE290190513}" type="presOf" srcId="{4A262CF3-2B06-424E-8CD3-832C0EF2043C}" destId="{BF6B8446-7772-43CA-98ED-5522AEEE4FA5}" srcOrd="0" destOrd="0" presId="urn:microsoft.com/office/officeart/2008/layout/VerticalCurvedList"/>
    <dgm:cxn modelId="{C2A26285-0A2C-4AA9-A8AB-4ED12920C2A7}" type="presOf" srcId="{1856CDC7-375D-40DA-B99C-3AB31CB7087A}" destId="{F3120C58-5846-4B07-BD41-FF5C3B2EC66D}" srcOrd="0" destOrd="0" presId="urn:microsoft.com/office/officeart/2008/layout/VerticalCurvedList"/>
    <dgm:cxn modelId="{FAFC4095-455E-4F45-BEBC-1E402D04690E}" srcId="{E81AFD71-8600-4366-BBA6-376330D45B3F}" destId="{1856CDC7-375D-40DA-B99C-3AB31CB7087A}" srcOrd="2" destOrd="0" parTransId="{CCF90EF8-2229-420D-9A70-41B057B93EA6}" sibTransId="{D080E5F4-D09C-412E-97BC-EBDF7EA0AF05}"/>
    <dgm:cxn modelId="{6220E0AC-B97E-4A92-8A40-FA4B4841B004}" srcId="{E81AFD71-8600-4366-BBA6-376330D45B3F}" destId="{0562AC62-6D7A-4A64-A55D-3A7B41561ED1}" srcOrd="1" destOrd="0" parTransId="{BCD8C786-78E7-43D1-8C55-AB5E7197B149}" sibTransId="{2DFD21AF-5E72-4FF4-8B2E-59AE75BB001F}"/>
    <dgm:cxn modelId="{22E209B6-D9EF-4635-A207-A74E9402D283}" type="presOf" srcId="{0562AC62-6D7A-4A64-A55D-3A7B41561ED1}" destId="{C0C0DDB8-A8AB-491B-8621-6506C931D487}" srcOrd="0" destOrd="0" presId="urn:microsoft.com/office/officeart/2008/layout/VerticalCurvedList"/>
    <dgm:cxn modelId="{69D697FA-F815-4CB6-AC43-BF2A6B1A1817}" type="presOf" srcId="{E81AFD71-8600-4366-BBA6-376330D45B3F}" destId="{2883ADA0-7970-4977-9428-04C6EAB2E54E}" srcOrd="0" destOrd="0" presId="urn:microsoft.com/office/officeart/2008/layout/VerticalCurvedList"/>
    <dgm:cxn modelId="{41E17FE6-01C0-40BA-8158-0496B5A1F4E6}" type="presParOf" srcId="{2883ADA0-7970-4977-9428-04C6EAB2E54E}" destId="{2384DB67-F783-4285-8652-9AB10D89C3D2}" srcOrd="0" destOrd="0" presId="urn:microsoft.com/office/officeart/2008/layout/VerticalCurvedList"/>
    <dgm:cxn modelId="{2023CB13-5604-4A43-B04A-85A702A2CE4E}" type="presParOf" srcId="{2384DB67-F783-4285-8652-9AB10D89C3D2}" destId="{963BC52C-CCDB-401D-8223-7EC8208F6997}" srcOrd="0" destOrd="0" presId="urn:microsoft.com/office/officeart/2008/layout/VerticalCurvedList"/>
    <dgm:cxn modelId="{2E7C110B-3208-4798-9A37-A62E6862EB04}" type="presParOf" srcId="{963BC52C-CCDB-401D-8223-7EC8208F6997}" destId="{0E53D779-9E6D-45C4-A3EA-6A71CC0E6061}" srcOrd="0" destOrd="0" presId="urn:microsoft.com/office/officeart/2008/layout/VerticalCurvedList"/>
    <dgm:cxn modelId="{9C01EAB8-DEF3-431E-8F1B-DF834EA7E075}" type="presParOf" srcId="{963BC52C-CCDB-401D-8223-7EC8208F6997}" destId="{BF6B8446-7772-43CA-98ED-5522AEEE4FA5}" srcOrd="1" destOrd="0" presId="urn:microsoft.com/office/officeart/2008/layout/VerticalCurvedList"/>
    <dgm:cxn modelId="{C1AAB5CC-958D-423D-928C-E87EC4CC42FF}" type="presParOf" srcId="{963BC52C-CCDB-401D-8223-7EC8208F6997}" destId="{56F98EF2-B565-4ACC-977A-61C8C6A14EDB}" srcOrd="2" destOrd="0" presId="urn:microsoft.com/office/officeart/2008/layout/VerticalCurvedList"/>
    <dgm:cxn modelId="{66806FE0-F320-4D08-9859-A2E249AC29F1}" type="presParOf" srcId="{963BC52C-CCDB-401D-8223-7EC8208F6997}" destId="{3865E9F6-61F8-487F-89BE-C3EB0DC436C0}" srcOrd="3" destOrd="0" presId="urn:microsoft.com/office/officeart/2008/layout/VerticalCurvedList"/>
    <dgm:cxn modelId="{837A680D-BCFB-4BA1-98A6-354341E8AF7F}" type="presParOf" srcId="{2384DB67-F783-4285-8652-9AB10D89C3D2}" destId="{9A7BC996-ECAE-48F3-A2F4-85F10C3E3CAC}" srcOrd="1" destOrd="0" presId="urn:microsoft.com/office/officeart/2008/layout/VerticalCurvedList"/>
    <dgm:cxn modelId="{D5DDF084-5C45-4502-9CE0-E6581F27E097}" type="presParOf" srcId="{2384DB67-F783-4285-8652-9AB10D89C3D2}" destId="{EC6895D1-E2C5-437D-95E9-4D488FBB6CD2}" srcOrd="2" destOrd="0" presId="urn:microsoft.com/office/officeart/2008/layout/VerticalCurvedList"/>
    <dgm:cxn modelId="{A788FDD5-7290-4E8B-8FC8-FD5B8BA3F65F}" type="presParOf" srcId="{EC6895D1-E2C5-437D-95E9-4D488FBB6CD2}" destId="{776DD83A-F9B9-41AA-AEDC-A5615A5C697A}" srcOrd="0" destOrd="0" presId="urn:microsoft.com/office/officeart/2008/layout/VerticalCurvedList"/>
    <dgm:cxn modelId="{FE63E09F-D564-432F-A187-D0AB16D3519A}" type="presParOf" srcId="{2384DB67-F783-4285-8652-9AB10D89C3D2}" destId="{C0C0DDB8-A8AB-491B-8621-6506C931D487}" srcOrd="3" destOrd="0" presId="urn:microsoft.com/office/officeart/2008/layout/VerticalCurvedList"/>
    <dgm:cxn modelId="{A2276F36-D741-44B0-9A2C-46951C9225B0}" type="presParOf" srcId="{2384DB67-F783-4285-8652-9AB10D89C3D2}" destId="{FCBC6A95-9932-4BB7-A4EE-AE1DECA41D55}" srcOrd="4" destOrd="0" presId="urn:microsoft.com/office/officeart/2008/layout/VerticalCurvedList"/>
    <dgm:cxn modelId="{2FFE5FAC-971B-445C-8A07-DBE546180227}" type="presParOf" srcId="{FCBC6A95-9932-4BB7-A4EE-AE1DECA41D55}" destId="{5D913633-72FA-41DD-915A-6DC631120554}" srcOrd="0" destOrd="0" presId="urn:microsoft.com/office/officeart/2008/layout/VerticalCurvedList"/>
    <dgm:cxn modelId="{E6A2E472-E0D4-4B40-BD44-A020E4FDC8BA}" type="presParOf" srcId="{2384DB67-F783-4285-8652-9AB10D89C3D2}" destId="{F3120C58-5846-4B07-BD41-FF5C3B2EC66D}" srcOrd="5" destOrd="0" presId="urn:microsoft.com/office/officeart/2008/layout/VerticalCurvedList"/>
    <dgm:cxn modelId="{66D6CE8F-06A3-4621-B9F1-A1CF9461500A}" type="presParOf" srcId="{2384DB67-F783-4285-8652-9AB10D89C3D2}" destId="{E9996F9C-EFAB-42BF-9590-BAC69E780D60}" srcOrd="6" destOrd="0" presId="urn:microsoft.com/office/officeart/2008/layout/VerticalCurvedList"/>
    <dgm:cxn modelId="{2AE6FB79-2914-4894-8CE7-DC1AC2DA44A8}" type="presParOf" srcId="{E9996F9C-EFAB-42BF-9590-BAC69E780D60}" destId="{93F8F290-61A5-4FC5-B8C2-8B6D95C0B7B6}"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8D8A08-6607-4026-B13D-FA1B7334B576}" type="doc">
      <dgm:prSet loTypeId="urn:microsoft.com/office/officeart/2005/8/layout/hList7" loCatId="process" qsTypeId="urn:microsoft.com/office/officeart/2005/8/quickstyle/simple5" qsCatId="simple" csTypeId="urn:microsoft.com/office/officeart/2005/8/colors/colorful5" csCatId="colorful" phldr="1"/>
      <dgm:spPr/>
    </dgm:pt>
    <dgm:pt modelId="{F67F4AA4-D530-4461-BFDB-99B389B890DD}">
      <dgm:prSet phldrT="[Testo]"/>
      <dgm:spPr/>
      <dgm:t>
        <a:bodyPr/>
        <a:lstStyle/>
        <a:p>
          <a:pPr>
            <a:buFont typeface="Arial" panose="020B0604020202020204" pitchFamily="34" charset="0"/>
            <a:buChar char="•"/>
          </a:pPr>
          <a:endParaRPr lang="it-IT" dirty="0"/>
        </a:p>
        <a:p>
          <a:pPr>
            <a:buFont typeface="Arial" panose="020B0604020202020204" pitchFamily="34" charset="0"/>
            <a:buChar char="•"/>
          </a:pPr>
          <a:r>
            <a:rPr lang="it-IT" dirty="0"/>
            <a:t>Controllabile tramite una semplice app che permette di controllare sia il tipo di allenamento che le statistiche in tempo reale. </a:t>
          </a:r>
        </a:p>
      </dgm:t>
    </dgm:pt>
    <dgm:pt modelId="{513A1445-741B-4F0B-A2FA-3481440B39D1}" type="parTrans" cxnId="{ADB09886-B0F3-45F0-90B2-FE82AFB8CC99}">
      <dgm:prSet/>
      <dgm:spPr/>
      <dgm:t>
        <a:bodyPr/>
        <a:lstStyle/>
        <a:p>
          <a:endParaRPr lang="it-IT"/>
        </a:p>
      </dgm:t>
    </dgm:pt>
    <dgm:pt modelId="{D337ADDC-CB2D-4E8D-991F-31349AD056B9}" type="sibTrans" cxnId="{ADB09886-B0F3-45F0-90B2-FE82AFB8CC99}">
      <dgm:prSet/>
      <dgm:spPr/>
      <dgm:t>
        <a:bodyPr/>
        <a:lstStyle/>
        <a:p>
          <a:endParaRPr lang="it-IT"/>
        </a:p>
      </dgm:t>
    </dgm:pt>
    <dgm:pt modelId="{CF5BF5DE-B561-4C81-A96B-50FF5169CD2E}">
      <dgm:prSet phldrT="[Testo]" custT="1"/>
      <dgm:spPr/>
      <dgm:t>
        <a:bodyPr/>
        <a:lstStyle/>
        <a:p>
          <a:endParaRPr lang="it-IT" sz="1500" dirty="0"/>
        </a:p>
        <a:p>
          <a:endParaRPr lang="it-IT" sz="1500" dirty="0"/>
        </a:p>
        <a:p>
          <a:endParaRPr lang="it-IT" sz="1500" dirty="0"/>
        </a:p>
        <a:p>
          <a:r>
            <a:rPr lang="it-IT" sz="2000" dirty="0"/>
            <a:t>Tre modalità di allenamento: ad oltranza, ad obbiettivo e sfida di tiro</a:t>
          </a:r>
        </a:p>
      </dgm:t>
    </dgm:pt>
    <dgm:pt modelId="{A01E3CCD-A7B2-44A3-9539-406D5D548BC4}" type="parTrans" cxnId="{60A268CA-B3C0-4AE0-AE8A-A4D1301F08B6}">
      <dgm:prSet/>
      <dgm:spPr/>
      <dgm:t>
        <a:bodyPr/>
        <a:lstStyle/>
        <a:p>
          <a:endParaRPr lang="it-IT"/>
        </a:p>
      </dgm:t>
    </dgm:pt>
    <dgm:pt modelId="{F01A53FB-8285-467E-BC04-CD9BE5EF42BE}" type="sibTrans" cxnId="{60A268CA-B3C0-4AE0-AE8A-A4D1301F08B6}">
      <dgm:prSet/>
      <dgm:spPr/>
      <dgm:t>
        <a:bodyPr/>
        <a:lstStyle/>
        <a:p>
          <a:endParaRPr lang="it-IT"/>
        </a:p>
      </dgm:t>
    </dgm:pt>
    <dgm:pt modelId="{5806A12B-0913-4385-B587-E58627C4F94E}">
      <dgm:prSet phldrT="[Testo]" custT="1"/>
      <dgm:spPr/>
      <dgm:t>
        <a:bodyPr/>
        <a:lstStyle/>
        <a:p>
          <a:pPr>
            <a:buFont typeface="Arial" panose="020B0604020202020204" pitchFamily="34" charset="0"/>
            <a:buChar char="•"/>
          </a:pPr>
          <a:r>
            <a:rPr lang="it-IT" sz="2000" dirty="0"/>
            <a:t>Analisi delle statistiche tramite di machine e deep learning per la previsione ed il miglioramento della prestazione dell’atleta</a:t>
          </a:r>
        </a:p>
      </dgm:t>
    </dgm:pt>
    <dgm:pt modelId="{B0C76F06-5599-495B-8F6F-7FF0402BACE4}" type="parTrans" cxnId="{0DFEAB2E-BF31-4307-BD78-457416E03BF2}">
      <dgm:prSet/>
      <dgm:spPr/>
      <dgm:t>
        <a:bodyPr/>
        <a:lstStyle/>
        <a:p>
          <a:endParaRPr lang="it-IT"/>
        </a:p>
      </dgm:t>
    </dgm:pt>
    <dgm:pt modelId="{1E0021C4-94E8-47C7-B20E-A179E47A976B}" type="sibTrans" cxnId="{0DFEAB2E-BF31-4307-BD78-457416E03BF2}">
      <dgm:prSet/>
      <dgm:spPr/>
      <dgm:t>
        <a:bodyPr/>
        <a:lstStyle/>
        <a:p>
          <a:endParaRPr lang="it-IT"/>
        </a:p>
      </dgm:t>
    </dgm:pt>
    <dgm:pt modelId="{34324F3D-CC3E-4B5D-9EF0-3FCAB71E4C5D}" type="pres">
      <dgm:prSet presAssocID="{998D8A08-6607-4026-B13D-FA1B7334B576}" presName="Name0" presStyleCnt="0">
        <dgm:presLayoutVars>
          <dgm:dir/>
          <dgm:resizeHandles val="exact"/>
        </dgm:presLayoutVars>
      </dgm:prSet>
      <dgm:spPr/>
    </dgm:pt>
    <dgm:pt modelId="{B9DDFE57-5F2C-444F-91EE-9C6B90B5ABF6}" type="pres">
      <dgm:prSet presAssocID="{998D8A08-6607-4026-B13D-FA1B7334B576}" presName="fgShape" presStyleLbl="fgShp" presStyleIdx="0" presStyleCnt="1"/>
      <dgm:spPr>
        <a:gradFill rotWithShape="0">
          <a:gsLst>
            <a:gs pos="0">
              <a:schemeClr val="accent4">
                <a:alpha val="80000"/>
              </a:schemeClr>
            </a:gs>
            <a:gs pos="50000">
              <a:schemeClr val="accent4">
                <a:lumMod val="60000"/>
                <a:lumOff val="40000"/>
              </a:schemeClr>
            </a:gs>
            <a:gs pos="100000">
              <a:schemeClr val="accent4">
                <a:lumMod val="50000"/>
              </a:schemeClr>
            </a:gs>
          </a:gsLst>
        </a:gradFill>
      </dgm:spPr>
    </dgm:pt>
    <dgm:pt modelId="{6CF1944B-6FD8-4A94-ADA0-CEF20DFB7F07}" type="pres">
      <dgm:prSet presAssocID="{998D8A08-6607-4026-B13D-FA1B7334B576}" presName="linComp" presStyleCnt="0"/>
      <dgm:spPr/>
    </dgm:pt>
    <dgm:pt modelId="{4AD3931F-F413-4BB5-9632-AFFA6AB0CF7E}" type="pres">
      <dgm:prSet presAssocID="{F67F4AA4-D530-4461-BFDB-99B389B890DD}" presName="compNode" presStyleCnt="0"/>
      <dgm:spPr/>
    </dgm:pt>
    <dgm:pt modelId="{D17F3DA1-384A-451E-AC4D-7BC5857D0551}" type="pres">
      <dgm:prSet presAssocID="{F67F4AA4-D530-4461-BFDB-99B389B890DD}" presName="bkgdShape" presStyleLbl="node1" presStyleIdx="0" presStyleCnt="3"/>
      <dgm:spPr/>
    </dgm:pt>
    <dgm:pt modelId="{BF997143-FBE6-4156-ABED-0ECA3F1326D8}" type="pres">
      <dgm:prSet presAssocID="{F67F4AA4-D530-4461-BFDB-99B389B890DD}" presName="nodeTx" presStyleLbl="node1" presStyleIdx="0" presStyleCnt="3">
        <dgm:presLayoutVars>
          <dgm:bulletEnabled val="1"/>
        </dgm:presLayoutVars>
      </dgm:prSet>
      <dgm:spPr/>
    </dgm:pt>
    <dgm:pt modelId="{86C05204-0A73-4ED9-B3B9-5CFE7389BA71}" type="pres">
      <dgm:prSet presAssocID="{F67F4AA4-D530-4461-BFDB-99B389B890DD}" presName="invisiNode" presStyleLbl="node1" presStyleIdx="0" presStyleCnt="3"/>
      <dgm:spPr/>
    </dgm:pt>
    <dgm:pt modelId="{3B90384A-1EA1-49F5-AE0C-26EE52E3BB54}" type="pres">
      <dgm:prSet presAssocID="{F67F4AA4-D530-4461-BFDB-99B389B890DD}" presName="imagNode" presStyleLbl="fgImgPlace1" presStyleIdx="0" presStyleCnt="3"/>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1EF6BFC-7B34-4360-91F2-9C2646D4B19E}" type="pres">
      <dgm:prSet presAssocID="{D337ADDC-CB2D-4E8D-991F-31349AD056B9}" presName="sibTrans" presStyleLbl="sibTrans2D1" presStyleIdx="0" presStyleCnt="0"/>
      <dgm:spPr/>
    </dgm:pt>
    <dgm:pt modelId="{B31BA196-F1A9-4917-85D8-A8E8550164FB}" type="pres">
      <dgm:prSet presAssocID="{CF5BF5DE-B561-4C81-A96B-50FF5169CD2E}" presName="compNode" presStyleCnt="0"/>
      <dgm:spPr/>
    </dgm:pt>
    <dgm:pt modelId="{F3D1B833-BFC9-4442-BE03-02AC7D8CDC72}" type="pres">
      <dgm:prSet presAssocID="{CF5BF5DE-B561-4C81-A96B-50FF5169CD2E}" presName="bkgdShape" presStyleLbl="node1" presStyleIdx="1" presStyleCnt="3" custLinFactNeighborX="0" custLinFactNeighborY="-2305"/>
      <dgm:spPr/>
    </dgm:pt>
    <dgm:pt modelId="{E51489AA-AFB3-49E7-8227-1F82D9A35414}" type="pres">
      <dgm:prSet presAssocID="{CF5BF5DE-B561-4C81-A96B-50FF5169CD2E}" presName="nodeTx" presStyleLbl="node1" presStyleIdx="1" presStyleCnt="3">
        <dgm:presLayoutVars>
          <dgm:bulletEnabled val="1"/>
        </dgm:presLayoutVars>
      </dgm:prSet>
      <dgm:spPr/>
    </dgm:pt>
    <dgm:pt modelId="{4C9F690B-6726-4428-BA58-A893D9C41BBF}" type="pres">
      <dgm:prSet presAssocID="{CF5BF5DE-B561-4C81-A96B-50FF5169CD2E}" presName="invisiNode" presStyleLbl="node1" presStyleIdx="1" presStyleCnt="3"/>
      <dgm:spPr/>
    </dgm:pt>
    <dgm:pt modelId="{5943E023-8897-4846-A764-D73292D52C12}" type="pres">
      <dgm:prSet presAssocID="{CF5BF5DE-B561-4C81-A96B-50FF5169CD2E}" presName="imagNode" presStyleLbl="fgImgPlace1" presStyleIdx="1" presStyleCnt="3" custScaleY="134256" custLinFactNeighborX="0" custLinFactNeighborY="17496"/>
      <dgm:spPr>
        <a:prstGeom prst="flowChartAlternateProcess">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pt>
    <dgm:pt modelId="{4C4A5E48-C2F1-42D9-9C85-C4357402642D}" type="pres">
      <dgm:prSet presAssocID="{F01A53FB-8285-467E-BC04-CD9BE5EF42BE}" presName="sibTrans" presStyleLbl="sibTrans2D1" presStyleIdx="0" presStyleCnt="0"/>
      <dgm:spPr/>
    </dgm:pt>
    <dgm:pt modelId="{099A98BA-EDE9-4493-9834-963A5DF6B2A0}" type="pres">
      <dgm:prSet presAssocID="{5806A12B-0913-4385-B587-E58627C4F94E}" presName="compNode" presStyleCnt="0"/>
      <dgm:spPr/>
    </dgm:pt>
    <dgm:pt modelId="{3CC5FE38-6C0B-4CAC-8274-158494002CDC}" type="pres">
      <dgm:prSet presAssocID="{5806A12B-0913-4385-B587-E58627C4F94E}" presName="bkgdShape" presStyleLbl="node1" presStyleIdx="2" presStyleCnt="3"/>
      <dgm:spPr/>
    </dgm:pt>
    <dgm:pt modelId="{384BC476-D88D-4B75-B93F-E5750A6D4BD3}" type="pres">
      <dgm:prSet presAssocID="{5806A12B-0913-4385-B587-E58627C4F94E}" presName="nodeTx" presStyleLbl="node1" presStyleIdx="2" presStyleCnt="3">
        <dgm:presLayoutVars>
          <dgm:bulletEnabled val="1"/>
        </dgm:presLayoutVars>
      </dgm:prSet>
      <dgm:spPr/>
    </dgm:pt>
    <dgm:pt modelId="{1D657DB1-E466-4418-9F14-B7B902169D27}" type="pres">
      <dgm:prSet presAssocID="{5806A12B-0913-4385-B587-E58627C4F94E}" presName="invisiNode" presStyleLbl="node1" presStyleIdx="2" presStyleCnt="3"/>
      <dgm:spPr/>
    </dgm:pt>
    <dgm:pt modelId="{2941672E-4592-4635-8177-1D808E0312C5}" type="pres">
      <dgm:prSet presAssocID="{5806A12B-0913-4385-B587-E58627C4F94E}" presName="imagNode" presStyleLbl="fgImgPlace1" presStyleIdx="2" presStyleCnt="3"/>
      <dgm:spPr>
        <a:prstGeom prst="flowChartAlternateProcess">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Lst>
  <dgm:cxnLst>
    <dgm:cxn modelId="{96376A00-98C8-4D8B-8226-785A20318114}" type="presOf" srcId="{998D8A08-6607-4026-B13D-FA1B7334B576}" destId="{34324F3D-CC3E-4B5D-9EF0-3FCAB71E4C5D}" srcOrd="0" destOrd="0" presId="urn:microsoft.com/office/officeart/2005/8/layout/hList7"/>
    <dgm:cxn modelId="{0DFEAB2E-BF31-4307-BD78-457416E03BF2}" srcId="{998D8A08-6607-4026-B13D-FA1B7334B576}" destId="{5806A12B-0913-4385-B587-E58627C4F94E}" srcOrd="2" destOrd="0" parTransId="{B0C76F06-5599-495B-8F6F-7FF0402BACE4}" sibTransId="{1E0021C4-94E8-47C7-B20E-A179E47A976B}"/>
    <dgm:cxn modelId="{3635AC6F-4E0F-4E39-A928-409D778DB7D1}" type="presOf" srcId="{F01A53FB-8285-467E-BC04-CD9BE5EF42BE}" destId="{4C4A5E48-C2F1-42D9-9C85-C4357402642D}" srcOrd="0" destOrd="0" presId="urn:microsoft.com/office/officeart/2005/8/layout/hList7"/>
    <dgm:cxn modelId="{5B0BBA72-F149-44F2-A19B-7B466E75BCCB}" type="presOf" srcId="{5806A12B-0913-4385-B587-E58627C4F94E}" destId="{3CC5FE38-6C0B-4CAC-8274-158494002CDC}" srcOrd="0" destOrd="0" presId="urn:microsoft.com/office/officeart/2005/8/layout/hList7"/>
    <dgm:cxn modelId="{5EE9D453-BA5C-4702-9C43-67703FF66537}" type="presOf" srcId="{CF5BF5DE-B561-4C81-A96B-50FF5169CD2E}" destId="{E51489AA-AFB3-49E7-8227-1F82D9A35414}" srcOrd="1" destOrd="0" presId="urn:microsoft.com/office/officeart/2005/8/layout/hList7"/>
    <dgm:cxn modelId="{23935E56-C2C2-4A3C-A821-8A9D519506B9}" type="presOf" srcId="{F67F4AA4-D530-4461-BFDB-99B389B890DD}" destId="{D17F3DA1-384A-451E-AC4D-7BC5857D0551}" srcOrd="0" destOrd="0" presId="urn:microsoft.com/office/officeart/2005/8/layout/hList7"/>
    <dgm:cxn modelId="{ADB09886-B0F3-45F0-90B2-FE82AFB8CC99}" srcId="{998D8A08-6607-4026-B13D-FA1B7334B576}" destId="{F67F4AA4-D530-4461-BFDB-99B389B890DD}" srcOrd="0" destOrd="0" parTransId="{513A1445-741B-4F0B-A2FA-3481440B39D1}" sibTransId="{D337ADDC-CB2D-4E8D-991F-31349AD056B9}"/>
    <dgm:cxn modelId="{1CEE53A0-84D6-4F9D-A176-54D0357F44F8}" type="presOf" srcId="{CF5BF5DE-B561-4C81-A96B-50FF5169CD2E}" destId="{F3D1B833-BFC9-4442-BE03-02AC7D8CDC72}" srcOrd="0" destOrd="0" presId="urn:microsoft.com/office/officeart/2005/8/layout/hList7"/>
    <dgm:cxn modelId="{3BFB05B1-A708-4A25-9B77-75E938196190}" type="presOf" srcId="{F67F4AA4-D530-4461-BFDB-99B389B890DD}" destId="{BF997143-FBE6-4156-ABED-0ECA3F1326D8}" srcOrd="1" destOrd="0" presId="urn:microsoft.com/office/officeart/2005/8/layout/hList7"/>
    <dgm:cxn modelId="{D9065CB9-F86E-4322-A29E-FA843B76AE1F}" type="presOf" srcId="{D337ADDC-CB2D-4E8D-991F-31349AD056B9}" destId="{A1EF6BFC-7B34-4360-91F2-9C2646D4B19E}" srcOrd="0" destOrd="0" presId="urn:microsoft.com/office/officeart/2005/8/layout/hList7"/>
    <dgm:cxn modelId="{60A268CA-B3C0-4AE0-AE8A-A4D1301F08B6}" srcId="{998D8A08-6607-4026-B13D-FA1B7334B576}" destId="{CF5BF5DE-B561-4C81-A96B-50FF5169CD2E}" srcOrd="1" destOrd="0" parTransId="{A01E3CCD-A7B2-44A3-9539-406D5D548BC4}" sibTransId="{F01A53FB-8285-467E-BC04-CD9BE5EF42BE}"/>
    <dgm:cxn modelId="{0A2B5FF2-6887-495F-9684-BA78F30DF39F}" type="presOf" srcId="{5806A12B-0913-4385-B587-E58627C4F94E}" destId="{384BC476-D88D-4B75-B93F-E5750A6D4BD3}" srcOrd="1" destOrd="0" presId="urn:microsoft.com/office/officeart/2005/8/layout/hList7"/>
    <dgm:cxn modelId="{F6516F01-4490-4A74-AE1A-6DD229992493}" type="presParOf" srcId="{34324F3D-CC3E-4B5D-9EF0-3FCAB71E4C5D}" destId="{B9DDFE57-5F2C-444F-91EE-9C6B90B5ABF6}" srcOrd="0" destOrd="0" presId="urn:microsoft.com/office/officeart/2005/8/layout/hList7"/>
    <dgm:cxn modelId="{EC350CEC-6BDA-4C95-A5BA-843798A7C2B6}" type="presParOf" srcId="{34324F3D-CC3E-4B5D-9EF0-3FCAB71E4C5D}" destId="{6CF1944B-6FD8-4A94-ADA0-CEF20DFB7F07}" srcOrd="1" destOrd="0" presId="urn:microsoft.com/office/officeart/2005/8/layout/hList7"/>
    <dgm:cxn modelId="{41CCCE1B-2C1B-4B79-A6BD-B356AAD3C9BA}" type="presParOf" srcId="{6CF1944B-6FD8-4A94-ADA0-CEF20DFB7F07}" destId="{4AD3931F-F413-4BB5-9632-AFFA6AB0CF7E}" srcOrd="0" destOrd="0" presId="urn:microsoft.com/office/officeart/2005/8/layout/hList7"/>
    <dgm:cxn modelId="{2DA43D36-ACA0-4BD0-A941-D40E41ADD8F9}" type="presParOf" srcId="{4AD3931F-F413-4BB5-9632-AFFA6AB0CF7E}" destId="{D17F3DA1-384A-451E-AC4D-7BC5857D0551}" srcOrd="0" destOrd="0" presId="urn:microsoft.com/office/officeart/2005/8/layout/hList7"/>
    <dgm:cxn modelId="{59AB091D-96AE-43CB-972C-362D1678D771}" type="presParOf" srcId="{4AD3931F-F413-4BB5-9632-AFFA6AB0CF7E}" destId="{BF997143-FBE6-4156-ABED-0ECA3F1326D8}" srcOrd="1" destOrd="0" presId="urn:microsoft.com/office/officeart/2005/8/layout/hList7"/>
    <dgm:cxn modelId="{3BD95421-C71C-4322-B9DC-914FADD7FA67}" type="presParOf" srcId="{4AD3931F-F413-4BB5-9632-AFFA6AB0CF7E}" destId="{86C05204-0A73-4ED9-B3B9-5CFE7389BA71}" srcOrd="2" destOrd="0" presId="urn:microsoft.com/office/officeart/2005/8/layout/hList7"/>
    <dgm:cxn modelId="{44BE8E59-684B-457C-8BD2-361D00143295}" type="presParOf" srcId="{4AD3931F-F413-4BB5-9632-AFFA6AB0CF7E}" destId="{3B90384A-1EA1-49F5-AE0C-26EE52E3BB54}" srcOrd="3" destOrd="0" presId="urn:microsoft.com/office/officeart/2005/8/layout/hList7"/>
    <dgm:cxn modelId="{41333011-BC65-4B50-B04B-C072942A75F1}" type="presParOf" srcId="{6CF1944B-6FD8-4A94-ADA0-CEF20DFB7F07}" destId="{A1EF6BFC-7B34-4360-91F2-9C2646D4B19E}" srcOrd="1" destOrd="0" presId="urn:microsoft.com/office/officeart/2005/8/layout/hList7"/>
    <dgm:cxn modelId="{DCFBB9A4-0779-4DE8-8A88-8F8D7970C43B}" type="presParOf" srcId="{6CF1944B-6FD8-4A94-ADA0-CEF20DFB7F07}" destId="{B31BA196-F1A9-4917-85D8-A8E8550164FB}" srcOrd="2" destOrd="0" presId="urn:microsoft.com/office/officeart/2005/8/layout/hList7"/>
    <dgm:cxn modelId="{3C5DB16B-22CC-421A-A009-CA547EB20E34}" type="presParOf" srcId="{B31BA196-F1A9-4917-85D8-A8E8550164FB}" destId="{F3D1B833-BFC9-4442-BE03-02AC7D8CDC72}" srcOrd="0" destOrd="0" presId="urn:microsoft.com/office/officeart/2005/8/layout/hList7"/>
    <dgm:cxn modelId="{74165C5C-9767-438E-8A0F-EA296448F67A}" type="presParOf" srcId="{B31BA196-F1A9-4917-85D8-A8E8550164FB}" destId="{E51489AA-AFB3-49E7-8227-1F82D9A35414}" srcOrd="1" destOrd="0" presId="urn:microsoft.com/office/officeart/2005/8/layout/hList7"/>
    <dgm:cxn modelId="{7157910C-6886-4E5E-8220-1B478947CAB7}" type="presParOf" srcId="{B31BA196-F1A9-4917-85D8-A8E8550164FB}" destId="{4C9F690B-6726-4428-BA58-A893D9C41BBF}" srcOrd="2" destOrd="0" presId="urn:microsoft.com/office/officeart/2005/8/layout/hList7"/>
    <dgm:cxn modelId="{E6052313-4FA5-4B1A-8161-3DBAF79862C2}" type="presParOf" srcId="{B31BA196-F1A9-4917-85D8-A8E8550164FB}" destId="{5943E023-8897-4846-A764-D73292D52C12}" srcOrd="3" destOrd="0" presId="urn:microsoft.com/office/officeart/2005/8/layout/hList7"/>
    <dgm:cxn modelId="{CD946C45-5736-4AB6-B4EB-CC81623E7B83}" type="presParOf" srcId="{6CF1944B-6FD8-4A94-ADA0-CEF20DFB7F07}" destId="{4C4A5E48-C2F1-42D9-9C85-C4357402642D}" srcOrd="3" destOrd="0" presId="urn:microsoft.com/office/officeart/2005/8/layout/hList7"/>
    <dgm:cxn modelId="{C4567196-E60F-43C4-B0FE-1950D14C4E64}" type="presParOf" srcId="{6CF1944B-6FD8-4A94-ADA0-CEF20DFB7F07}" destId="{099A98BA-EDE9-4493-9834-963A5DF6B2A0}" srcOrd="4" destOrd="0" presId="urn:microsoft.com/office/officeart/2005/8/layout/hList7"/>
    <dgm:cxn modelId="{441C1B02-FCF4-46BF-BBBB-A21B0EFDD700}" type="presParOf" srcId="{099A98BA-EDE9-4493-9834-963A5DF6B2A0}" destId="{3CC5FE38-6C0B-4CAC-8274-158494002CDC}" srcOrd="0" destOrd="0" presId="urn:microsoft.com/office/officeart/2005/8/layout/hList7"/>
    <dgm:cxn modelId="{CA53BAEB-9CD4-442C-A13A-EF0A59714BF1}" type="presParOf" srcId="{099A98BA-EDE9-4493-9834-963A5DF6B2A0}" destId="{384BC476-D88D-4B75-B93F-E5750A6D4BD3}" srcOrd="1" destOrd="0" presId="urn:microsoft.com/office/officeart/2005/8/layout/hList7"/>
    <dgm:cxn modelId="{8E5C42EB-C0FF-453E-B9F0-E77350EFDFD9}" type="presParOf" srcId="{099A98BA-EDE9-4493-9834-963A5DF6B2A0}" destId="{1D657DB1-E466-4418-9F14-B7B902169D27}" srcOrd="2" destOrd="0" presId="urn:microsoft.com/office/officeart/2005/8/layout/hList7"/>
    <dgm:cxn modelId="{3E4AFCB7-35AC-4D71-B382-A9F38AAD9DD2}" type="presParOf" srcId="{099A98BA-EDE9-4493-9834-963A5DF6B2A0}" destId="{2941672E-4592-4635-8177-1D808E0312C5}"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AD2388-B3E5-4F28-8D9D-D39844CAD0E4}" type="doc">
      <dgm:prSet loTypeId="urn:microsoft.com/office/officeart/2005/8/layout/vProcess5" loCatId="process" qsTypeId="urn:microsoft.com/office/officeart/2005/8/quickstyle/simple5" qsCatId="simple" csTypeId="urn:microsoft.com/office/officeart/2005/8/colors/colorful5" csCatId="colorful" phldr="1"/>
      <dgm:spPr/>
      <dgm:t>
        <a:bodyPr/>
        <a:lstStyle/>
        <a:p>
          <a:endParaRPr lang="it-IT"/>
        </a:p>
      </dgm:t>
    </dgm:pt>
    <dgm:pt modelId="{EF7F3036-2298-4C2C-9CA5-0B4C1D758C6D}">
      <dgm:prSet phldrT="[Testo]"/>
      <dgm:spPr/>
      <dgm:t>
        <a:bodyPr/>
        <a:lstStyle/>
        <a:p>
          <a:r>
            <a:rPr lang="it-IT" dirty="0"/>
            <a:t>Collegata la macchina alla corrente ti basterà selezionare il tipo di allenamento dall’app </a:t>
          </a:r>
        </a:p>
      </dgm:t>
    </dgm:pt>
    <dgm:pt modelId="{1EA4FFD0-C416-444F-B143-1A1C39ECCBA6}" type="parTrans" cxnId="{378B03F9-29F6-40F2-B681-79E9D27C40D5}">
      <dgm:prSet/>
      <dgm:spPr/>
      <dgm:t>
        <a:bodyPr/>
        <a:lstStyle/>
        <a:p>
          <a:endParaRPr lang="it-IT"/>
        </a:p>
      </dgm:t>
    </dgm:pt>
    <dgm:pt modelId="{4DADED84-D0F9-478D-9F9A-47C7D6E7B6E8}" type="sibTrans" cxnId="{378B03F9-29F6-40F2-B681-79E9D27C40D5}">
      <dgm:prSet/>
      <dgm:spPr/>
      <dgm:t>
        <a:bodyPr/>
        <a:lstStyle/>
        <a:p>
          <a:endParaRPr lang="it-IT"/>
        </a:p>
      </dgm:t>
    </dgm:pt>
    <dgm:pt modelId="{B3A8C93B-6825-43BF-8B1A-F92E92B6F574}">
      <dgm:prSet phldrT="[Testo]"/>
      <dgm:spPr/>
      <dgm:t>
        <a:bodyPr/>
        <a:lstStyle/>
        <a:p>
          <a:r>
            <a:rPr lang="it-IT" dirty="0"/>
            <a:t>Durante la sessione di tiro è possibile visionare le statistiche in tempo reale </a:t>
          </a:r>
        </a:p>
      </dgm:t>
    </dgm:pt>
    <dgm:pt modelId="{9D88ED12-4B3B-46F4-A7E1-A06E9F0064B7}" type="parTrans" cxnId="{363B7F34-8151-4449-B54E-BD67758F831D}">
      <dgm:prSet/>
      <dgm:spPr/>
      <dgm:t>
        <a:bodyPr/>
        <a:lstStyle/>
        <a:p>
          <a:endParaRPr lang="it-IT"/>
        </a:p>
      </dgm:t>
    </dgm:pt>
    <dgm:pt modelId="{1CD56193-7C04-434D-A03A-38ED549D18E0}" type="sibTrans" cxnId="{363B7F34-8151-4449-B54E-BD67758F831D}">
      <dgm:prSet/>
      <dgm:spPr/>
      <dgm:t>
        <a:bodyPr/>
        <a:lstStyle/>
        <a:p>
          <a:endParaRPr lang="it-IT"/>
        </a:p>
      </dgm:t>
    </dgm:pt>
    <dgm:pt modelId="{1C02F4FE-6C7B-428D-A53D-003FD1E91F87}">
      <dgm:prSet phldrT="[Testo]"/>
      <dgm:spPr/>
      <dgm:t>
        <a:bodyPr/>
        <a:lstStyle/>
        <a:p>
          <a:r>
            <a:rPr lang="it-IT" dirty="0"/>
            <a:t>Quando hai finiti semplicemente ferma la macchina tramite l’app. </a:t>
          </a:r>
        </a:p>
      </dgm:t>
    </dgm:pt>
    <dgm:pt modelId="{892612D9-ACAB-4B7D-9F83-C14AD05F56D6}" type="parTrans" cxnId="{B0E1BEC4-CF81-416F-9A52-EEF846F9B862}">
      <dgm:prSet/>
      <dgm:spPr/>
      <dgm:t>
        <a:bodyPr/>
        <a:lstStyle/>
        <a:p>
          <a:endParaRPr lang="it-IT"/>
        </a:p>
      </dgm:t>
    </dgm:pt>
    <dgm:pt modelId="{C9239074-22F6-4F28-8611-12788FAA579D}" type="sibTrans" cxnId="{B0E1BEC4-CF81-416F-9A52-EEF846F9B862}">
      <dgm:prSet/>
      <dgm:spPr/>
      <dgm:t>
        <a:bodyPr/>
        <a:lstStyle/>
        <a:p>
          <a:endParaRPr lang="it-IT"/>
        </a:p>
      </dgm:t>
    </dgm:pt>
    <dgm:pt modelId="{59586BB1-4F4C-40D8-AC2A-F99AF6629A71}" type="pres">
      <dgm:prSet presAssocID="{20AD2388-B3E5-4F28-8D9D-D39844CAD0E4}" presName="outerComposite" presStyleCnt="0">
        <dgm:presLayoutVars>
          <dgm:chMax val="5"/>
          <dgm:dir/>
          <dgm:resizeHandles val="exact"/>
        </dgm:presLayoutVars>
      </dgm:prSet>
      <dgm:spPr/>
    </dgm:pt>
    <dgm:pt modelId="{5CE0F601-26E0-4C43-A92D-2801B25F7288}" type="pres">
      <dgm:prSet presAssocID="{20AD2388-B3E5-4F28-8D9D-D39844CAD0E4}" presName="dummyMaxCanvas" presStyleCnt="0">
        <dgm:presLayoutVars/>
      </dgm:prSet>
      <dgm:spPr/>
    </dgm:pt>
    <dgm:pt modelId="{6A1EED65-E412-4932-AF81-34ACED46C380}" type="pres">
      <dgm:prSet presAssocID="{20AD2388-B3E5-4F28-8D9D-D39844CAD0E4}" presName="ThreeNodes_1" presStyleLbl="node1" presStyleIdx="0" presStyleCnt="3">
        <dgm:presLayoutVars>
          <dgm:bulletEnabled val="1"/>
        </dgm:presLayoutVars>
      </dgm:prSet>
      <dgm:spPr/>
    </dgm:pt>
    <dgm:pt modelId="{610F03A1-D856-478A-BCD5-96B653F4FFC7}" type="pres">
      <dgm:prSet presAssocID="{20AD2388-B3E5-4F28-8D9D-D39844CAD0E4}" presName="ThreeNodes_2" presStyleLbl="node1" presStyleIdx="1" presStyleCnt="3">
        <dgm:presLayoutVars>
          <dgm:bulletEnabled val="1"/>
        </dgm:presLayoutVars>
      </dgm:prSet>
      <dgm:spPr/>
    </dgm:pt>
    <dgm:pt modelId="{3D619880-8459-4D55-BB81-109D2AF674B2}" type="pres">
      <dgm:prSet presAssocID="{20AD2388-B3E5-4F28-8D9D-D39844CAD0E4}" presName="ThreeNodes_3" presStyleLbl="node1" presStyleIdx="2" presStyleCnt="3">
        <dgm:presLayoutVars>
          <dgm:bulletEnabled val="1"/>
        </dgm:presLayoutVars>
      </dgm:prSet>
      <dgm:spPr/>
    </dgm:pt>
    <dgm:pt modelId="{9C659B48-4C19-4F3D-A868-2F031102D4CE}" type="pres">
      <dgm:prSet presAssocID="{20AD2388-B3E5-4F28-8D9D-D39844CAD0E4}" presName="ThreeConn_1-2" presStyleLbl="fgAccFollowNode1" presStyleIdx="0" presStyleCnt="2">
        <dgm:presLayoutVars>
          <dgm:bulletEnabled val="1"/>
        </dgm:presLayoutVars>
      </dgm:prSet>
      <dgm:spPr/>
    </dgm:pt>
    <dgm:pt modelId="{DCBA1B1D-930B-42D5-941C-F4E28B77CDB4}" type="pres">
      <dgm:prSet presAssocID="{20AD2388-B3E5-4F28-8D9D-D39844CAD0E4}" presName="ThreeConn_2-3" presStyleLbl="fgAccFollowNode1" presStyleIdx="1" presStyleCnt="2">
        <dgm:presLayoutVars>
          <dgm:bulletEnabled val="1"/>
        </dgm:presLayoutVars>
      </dgm:prSet>
      <dgm:spPr/>
    </dgm:pt>
    <dgm:pt modelId="{0A766FC5-4964-4DFD-86BD-CAB0CBE52D96}" type="pres">
      <dgm:prSet presAssocID="{20AD2388-B3E5-4F28-8D9D-D39844CAD0E4}" presName="ThreeNodes_1_text" presStyleLbl="node1" presStyleIdx="2" presStyleCnt="3">
        <dgm:presLayoutVars>
          <dgm:bulletEnabled val="1"/>
        </dgm:presLayoutVars>
      </dgm:prSet>
      <dgm:spPr/>
    </dgm:pt>
    <dgm:pt modelId="{AD106450-36C9-4D8B-82FA-C0C7F2AE9201}" type="pres">
      <dgm:prSet presAssocID="{20AD2388-B3E5-4F28-8D9D-D39844CAD0E4}" presName="ThreeNodes_2_text" presStyleLbl="node1" presStyleIdx="2" presStyleCnt="3">
        <dgm:presLayoutVars>
          <dgm:bulletEnabled val="1"/>
        </dgm:presLayoutVars>
      </dgm:prSet>
      <dgm:spPr/>
    </dgm:pt>
    <dgm:pt modelId="{8B64F12C-96F0-4F65-B7F4-003977708F82}" type="pres">
      <dgm:prSet presAssocID="{20AD2388-B3E5-4F28-8D9D-D39844CAD0E4}" presName="ThreeNodes_3_text" presStyleLbl="node1" presStyleIdx="2" presStyleCnt="3">
        <dgm:presLayoutVars>
          <dgm:bulletEnabled val="1"/>
        </dgm:presLayoutVars>
      </dgm:prSet>
      <dgm:spPr/>
    </dgm:pt>
  </dgm:ptLst>
  <dgm:cxnLst>
    <dgm:cxn modelId="{C9513933-BFD9-43E3-B523-2B5B5F43195B}" type="presOf" srcId="{B3A8C93B-6825-43BF-8B1A-F92E92B6F574}" destId="{AD106450-36C9-4D8B-82FA-C0C7F2AE9201}" srcOrd="1" destOrd="0" presId="urn:microsoft.com/office/officeart/2005/8/layout/vProcess5"/>
    <dgm:cxn modelId="{363B7F34-8151-4449-B54E-BD67758F831D}" srcId="{20AD2388-B3E5-4F28-8D9D-D39844CAD0E4}" destId="{B3A8C93B-6825-43BF-8B1A-F92E92B6F574}" srcOrd="1" destOrd="0" parTransId="{9D88ED12-4B3B-46F4-A7E1-A06E9F0064B7}" sibTransId="{1CD56193-7C04-434D-A03A-38ED549D18E0}"/>
    <dgm:cxn modelId="{FC0A2C68-FA91-47CD-9A07-0BF34A045E75}" type="presOf" srcId="{1C02F4FE-6C7B-428D-A53D-003FD1E91F87}" destId="{8B64F12C-96F0-4F65-B7F4-003977708F82}" srcOrd="1" destOrd="0" presId="urn:microsoft.com/office/officeart/2005/8/layout/vProcess5"/>
    <dgm:cxn modelId="{9B6A6270-E6DE-463F-B384-6F42D534CF11}" type="presOf" srcId="{1C02F4FE-6C7B-428D-A53D-003FD1E91F87}" destId="{3D619880-8459-4D55-BB81-109D2AF674B2}" srcOrd="0" destOrd="0" presId="urn:microsoft.com/office/officeart/2005/8/layout/vProcess5"/>
    <dgm:cxn modelId="{50C72D57-172F-4D99-B0CD-6CF1776F95AF}" type="presOf" srcId="{1CD56193-7C04-434D-A03A-38ED549D18E0}" destId="{DCBA1B1D-930B-42D5-941C-F4E28B77CDB4}" srcOrd="0" destOrd="0" presId="urn:microsoft.com/office/officeart/2005/8/layout/vProcess5"/>
    <dgm:cxn modelId="{2419739E-59CA-4288-B5EB-B401D866B274}" type="presOf" srcId="{20AD2388-B3E5-4F28-8D9D-D39844CAD0E4}" destId="{59586BB1-4F4C-40D8-AC2A-F99AF6629A71}" srcOrd="0" destOrd="0" presId="urn:microsoft.com/office/officeart/2005/8/layout/vProcess5"/>
    <dgm:cxn modelId="{B0E1BEC4-CF81-416F-9A52-EEF846F9B862}" srcId="{20AD2388-B3E5-4F28-8D9D-D39844CAD0E4}" destId="{1C02F4FE-6C7B-428D-A53D-003FD1E91F87}" srcOrd="2" destOrd="0" parTransId="{892612D9-ACAB-4B7D-9F83-C14AD05F56D6}" sibTransId="{C9239074-22F6-4F28-8611-12788FAA579D}"/>
    <dgm:cxn modelId="{B6CF5BCF-9A0A-4118-AD1C-781C01D675B3}" type="presOf" srcId="{EF7F3036-2298-4C2C-9CA5-0B4C1D758C6D}" destId="{6A1EED65-E412-4932-AF81-34ACED46C380}" srcOrd="0" destOrd="0" presId="urn:microsoft.com/office/officeart/2005/8/layout/vProcess5"/>
    <dgm:cxn modelId="{277C95DB-3C1F-4B0E-8CD1-6B9B07D151B7}" type="presOf" srcId="{EF7F3036-2298-4C2C-9CA5-0B4C1D758C6D}" destId="{0A766FC5-4964-4DFD-86BD-CAB0CBE52D96}" srcOrd="1" destOrd="0" presId="urn:microsoft.com/office/officeart/2005/8/layout/vProcess5"/>
    <dgm:cxn modelId="{D41FB9E3-5A7E-45D1-BE36-1E8E000414E5}" type="presOf" srcId="{4DADED84-D0F9-478D-9F9A-47C7D6E7B6E8}" destId="{9C659B48-4C19-4F3D-A868-2F031102D4CE}" srcOrd="0" destOrd="0" presId="urn:microsoft.com/office/officeart/2005/8/layout/vProcess5"/>
    <dgm:cxn modelId="{AEBBBDEC-4EAA-451A-8543-520E77671576}" type="presOf" srcId="{B3A8C93B-6825-43BF-8B1A-F92E92B6F574}" destId="{610F03A1-D856-478A-BCD5-96B653F4FFC7}" srcOrd="0" destOrd="0" presId="urn:microsoft.com/office/officeart/2005/8/layout/vProcess5"/>
    <dgm:cxn modelId="{378B03F9-29F6-40F2-B681-79E9D27C40D5}" srcId="{20AD2388-B3E5-4F28-8D9D-D39844CAD0E4}" destId="{EF7F3036-2298-4C2C-9CA5-0B4C1D758C6D}" srcOrd="0" destOrd="0" parTransId="{1EA4FFD0-C416-444F-B143-1A1C39ECCBA6}" sibTransId="{4DADED84-D0F9-478D-9F9A-47C7D6E7B6E8}"/>
    <dgm:cxn modelId="{718B8A26-5B3A-4282-A612-80C1AC1609C2}" type="presParOf" srcId="{59586BB1-4F4C-40D8-AC2A-F99AF6629A71}" destId="{5CE0F601-26E0-4C43-A92D-2801B25F7288}" srcOrd="0" destOrd="0" presId="urn:microsoft.com/office/officeart/2005/8/layout/vProcess5"/>
    <dgm:cxn modelId="{4249EE0E-86C2-4493-A0C5-61FA2F52B2C6}" type="presParOf" srcId="{59586BB1-4F4C-40D8-AC2A-F99AF6629A71}" destId="{6A1EED65-E412-4932-AF81-34ACED46C380}" srcOrd="1" destOrd="0" presId="urn:microsoft.com/office/officeart/2005/8/layout/vProcess5"/>
    <dgm:cxn modelId="{221133CF-4D91-4DE0-B6B5-41855AA78030}" type="presParOf" srcId="{59586BB1-4F4C-40D8-AC2A-F99AF6629A71}" destId="{610F03A1-D856-478A-BCD5-96B653F4FFC7}" srcOrd="2" destOrd="0" presId="urn:microsoft.com/office/officeart/2005/8/layout/vProcess5"/>
    <dgm:cxn modelId="{98A1AB9A-49B5-49C9-B837-3E0E686ECD96}" type="presParOf" srcId="{59586BB1-4F4C-40D8-AC2A-F99AF6629A71}" destId="{3D619880-8459-4D55-BB81-109D2AF674B2}" srcOrd="3" destOrd="0" presId="urn:microsoft.com/office/officeart/2005/8/layout/vProcess5"/>
    <dgm:cxn modelId="{65CB982A-CE61-46CA-88BC-C241A6371474}" type="presParOf" srcId="{59586BB1-4F4C-40D8-AC2A-F99AF6629A71}" destId="{9C659B48-4C19-4F3D-A868-2F031102D4CE}" srcOrd="4" destOrd="0" presId="urn:microsoft.com/office/officeart/2005/8/layout/vProcess5"/>
    <dgm:cxn modelId="{064AAE44-D7A0-4ACF-90FB-5585F04FEC23}" type="presParOf" srcId="{59586BB1-4F4C-40D8-AC2A-F99AF6629A71}" destId="{DCBA1B1D-930B-42D5-941C-F4E28B77CDB4}" srcOrd="5" destOrd="0" presId="urn:microsoft.com/office/officeart/2005/8/layout/vProcess5"/>
    <dgm:cxn modelId="{6DC14B17-675E-4923-B861-92C907BDAA64}" type="presParOf" srcId="{59586BB1-4F4C-40D8-AC2A-F99AF6629A71}" destId="{0A766FC5-4964-4DFD-86BD-CAB0CBE52D96}" srcOrd="6" destOrd="0" presId="urn:microsoft.com/office/officeart/2005/8/layout/vProcess5"/>
    <dgm:cxn modelId="{22A77F7A-D0D7-49E3-902C-A26D9793E1F5}" type="presParOf" srcId="{59586BB1-4F4C-40D8-AC2A-F99AF6629A71}" destId="{AD106450-36C9-4D8B-82FA-C0C7F2AE9201}" srcOrd="7" destOrd="0" presId="urn:microsoft.com/office/officeart/2005/8/layout/vProcess5"/>
    <dgm:cxn modelId="{0C1D2C4A-ADE0-4F62-9F78-FF38449A372F}" type="presParOf" srcId="{59586BB1-4F4C-40D8-AC2A-F99AF6629A71}" destId="{8B64F12C-96F0-4F65-B7F4-003977708F8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2A1E42-CD1A-4484-B945-62A25BC71440}" type="doc">
      <dgm:prSet loTypeId="urn:microsoft.com/office/officeart/2005/8/layout/vList4" loCatId="list" qsTypeId="urn:microsoft.com/office/officeart/2005/8/quickstyle/simple5" qsCatId="simple" csTypeId="urn:microsoft.com/office/officeart/2005/8/colors/colorful5" csCatId="colorful" phldr="1"/>
      <dgm:spPr/>
      <dgm:t>
        <a:bodyPr/>
        <a:lstStyle/>
        <a:p>
          <a:endParaRPr lang="it-IT"/>
        </a:p>
      </dgm:t>
    </dgm:pt>
    <dgm:pt modelId="{4F67FB57-E201-4550-B374-E255503CEB3F}">
      <dgm:prSet phldrT="[Testo]"/>
      <dgm:spPr/>
      <dgm:t>
        <a:bodyPr/>
        <a:lstStyle/>
        <a:p>
          <a:r>
            <a:rPr lang="it-IT" dirty="0"/>
            <a:t>Tiro ad oltranza</a:t>
          </a:r>
        </a:p>
      </dgm:t>
    </dgm:pt>
    <dgm:pt modelId="{63A5A55A-0834-437D-AC2C-0B0119658AD4}" type="parTrans" cxnId="{5F4DBD23-A600-4E59-9315-378E5B34532E}">
      <dgm:prSet/>
      <dgm:spPr/>
      <dgm:t>
        <a:bodyPr/>
        <a:lstStyle/>
        <a:p>
          <a:endParaRPr lang="it-IT"/>
        </a:p>
      </dgm:t>
    </dgm:pt>
    <dgm:pt modelId="{D5AFCCB3-7FC7-4F7A-B4A8-9B8BA79895B1}" type="sibTrans" cxnId="{5F4DBD23-A600-4E59-9315-378E5B34532E}">
      <dgm:prSet/>
      <dgm:spPr/>
      <dgm:t>
        <a:bodyPr/>
        <a:lstStyle/>
        <a:p>
          <a:endParaRPr lang="it-IT"/>
        </a:p>
      </dgm:t>
    </dgm:pt>
    <dgm:pt modelId="{FD57017D-0136-418A-8068-09DFD1EACAE4}">
      <dgm:prSet phldrT="[Testo]"/>
      <dgm:spPr/>
      <dgm:t>
        <a:bodyPr/>
        <a:lstStyle/>
        <a:p>
          <a:r>
            <a:rPr lang="it-IT" dirty="0"/>
            <a:t>La più classica modalità </a:t>
          </a:r>
          <a:r>
            <a:rPr lang="it-IT" dirty="0" err="1"/>
            <a:t>all</a:t>
          </a:r>
          <a:r>
            <a:rPr lang="it-IT" dirty="0"/>
            <a:t> </a:t>
          </a:r>
          <a:r>
            <a:rPr lang="it-IT" dirty="0" err="1"/>
            <a:t>you</a:t>
          </a:r>
          <a:r>
            <a:rPr lang="it-IT" dirty="0"/>
            <a:t> can </a:t>
          </a:r>
          <a:r>
            <a:rPr lang="it-IT" dirty="0" err="1"/>
            <a:t>shoot</a:t>
          </a:r>
          <a:endParaRPr lang="it-IT" dirty="0"/>
        </a:p>
      </dgm:t>
    </dgm:pt>
    <dgm:pt modelId="{03F5B029-1852-40CA-883B-7ECE709F34E1}" type="parTrans" cxnId="{72F5590C-99B5-4071-BA48-8295E2B90E26}">
      <dgm:prSet/>
      <dgm:spPr/>
      <dgm:t>
        <a:bodyPr/>
        <a:lstStyle/>
        <a:p>
          <a:endParaRPr lang="it-IT"/>
        </a:p>
      </dgm:t>
    </dgm:pt>
    <dgm:pt modelId="{A7BC2B5C-F9EA-4D0E-B889-3980BDEEBA14}" type="sibTrans" cxnId="{72F5590C-99B5-4071-BA48-8295E2B90E26}">
      <dgm:prSet/>
      <dgm:spPr/>
      <dgm:t>
        <a:bodyPr/>
        <a:lstStyle/>
        <a:p>
          <a:endParaRPr lang="it-IT"/>
        </a:p>
      </dgm:t>
    </dgm:pt>
    <dgm:pt modelId="{57470F9C-98DE-4D41-8C3E-97B7C9EBB407}">
      <dgm:prSet phldrT="[Testo]"/>
      <dgm:spPr/>
      <dgm:t>
        <a:bodyPr/>
        <a:lstStyle/>
        <a:p>
          <a:r>
            <a:rPr lang="it-IT" dirty="0"/>
            <a:t>Tiro ad obbiettivo</a:t>
          </a:r>
        </a:p>
      </dgm:t>
    </dgm:pt>
    <dgm:pt modelId="{9362E671-826F-4124-B587-35886B9FD998}" type="parTrans" cxnId="{394BA0A6-9202-4999-9B28-60A890E0CEF8}">
      <dgm:prSet/>
      <dgm:spPr/>
      <dgm:t>
        <a:bodyPr/>
        <a:lstStyle/>
        <a:p>
          <a:endParaRPr lang="it-IT"/>
        </a:p>
      </dgm:t>
    </dgm:pt>
    <dgm:pt modelId="{4AB2B710-0ED6-4BDB-B557-06856AA8B437}" type="sibTrans" cxnId="{394BA0A6-9202-4999-9B28-60A890E0CEF8}">
      <dgm:prSet/>
      <dgm:spPr/>
      <dgm:t>
        <a:bodyPr/>
        <a:lstStyle/>
        <a:p>
          <a:endParaRPr lang="it-IT"/>
        </a:p>
      </dgm:t>
    </dgm:pt>
    <dgm:pt modelId="{9326BE1F-B9E8-44ED-9AEE-1B9F5B666B25}">
      <dgm:prSet phldrT="[Testo]"/>
      <dgm:spPr/>
      <dgm:t>
        <a:bodyPr/>
        <a:lstStyle/>
        <a:p>
          <a:r>
            <a:rPr lang="it-IT" dirty="0"/>
            <a:t>Imposta un obbiettivo e non arrenderti </a:t>
          </a:r>
          <a:r>
            <a:rPr lang="it-IT" dirty="0" err="1"/>
            <a:t>finchè</a:t>
          </a:r>
          <a:r>
            <a:rPr lang="it-IT" dirty="0"/>
            <a:t> non lo raggiungerai</a:t>
          </a:r>
        </a:p>
      </dgm:t>
    </dgm:pt>
    <dgm:pt modelId="{0610CE6F-8356-4630-B23C-4DFE6045F1BF}" type="parTrans" cxnId="{6677317D-AEF6-4518-9575-8A9A7F16781A}">
      <dgm:prSet/>
      <dgm:spPr/>
      <dgm:t>
        <a:bodyPr/>
        <a:lstStyle/>
        <a:p>
          <a:endParaRPr lang="it-IT"/>
        </a:p>
      </dgm:t>
    </dgm:pt>
    <dgm:pt modelId="{4AADD7E9-F03B-4805-89AE-59F4624545F8}" type="sibTrans" cxnId="{6677317D-AEF6-4518-9575-8A9A7F16781A}">
      <dgm:prSet/>
      <dgm:spPr/>
      <dgm:t>
        <a:bodyPr/>
        <a:lstStyle/>
        <a:p>
          <a:endParaRPr lang="it-IT"/>
        </a:p>
      </dgm:t>
    </dgm:pt>
    <dgm:pt modelId="{3CD842AC-9C1D-48B1-AE5E-A42966E574BF}">
      <dgm:prSet phldrT="[Testo]"/>
      <dgm:spPr/>
      <dgm:t>
        <a:bodyPr/>
        <a:lstStyle/>
        <a:p>
          <a:r>
            <a:rPr lang="it-IT" dirty="0"/>
            <a:t>Sfida di tiro</a:t>
          </a:r>
        </a:p>
      </dgm:t>
    </dgm:pt>
    <dgm:pt modelId="{1F9EC937-C3D0-4078-94CF-6501FE0BC868}" type="parTrans" cxnId="{A5371540-CDA9-4A30-8169-B166FE0625BC}">
      <dgm:prSet/>
      <dgm:spPr/>
      <dgm:t>
        <a:bodyPr/>
        <a:lstStyle/>
        <a:p>
          <a:endParaRPr lang="it-IT"/>
        </a:p>
      </dgm:t>
    </dgm:pt>
    <dgm:pt modelId="{449BC47D-4295-49AA-BFC7-E6C111C7EF04}" type="sibTrans" cxnId="{A5371540-CDA9-4A30-8169-B166FE0625BC}">
      <dgm:prSet/>
      <dgm:spPr/>
      <dgm:t>
        <a:bodyPr/>
        <a:lstStyle/>
        <a:p>
          <a:endParaRPr lang="it-IT"/>
        </a:p>
      </dgm:t>
    </dgm:pt>
    <dgm:pt modelId="{4C611D67-5898-4572-BD31-5D68ED123FDC}">
      <dgm:prSet phldrT="[Testo]"/>
      <dgm:spPr/>
      <dgm:t>
        <a:bodyPr/>
        <a:lstStyle/>
        <a:p>
          <a:r>
            <a:rPr lang="it-IT" dirty="0"/>
            <a:t>Metti alla prova le tue abilità in una sfida senza esclusione di tiri</a:t>
          </a:r>
        </a:p>
      </dgm:t>
    </dgm:pt>
    <dgm:pt modelId="{D11FA3C1-B57E-4D46-B719-6C19A911A5EF}" type="parTrans" cxnId="{32611214-73BE-4DCD-A662-1EAA9486264C}">
      <dgm:prSet/>
      <dgm:spPr/>
      <dgm:t>
        <a:bodyPr/>
        <a:lstStyle/>
        <a:p>
          <a:endParaRPr lang="it-IT"/>
        </a:p>
      </dgm:t>
    </dgm:pt>
    <dgm:pt modelId="{87E69887-723B-413F-B59A-F3AF4C19337A}" type="sibTrans" cxnId="{32611214-73BE-4DCD-A662-1EAA9486264C}">
      <dgm:prSet/>
      <dgm:spPr/>
      <dgm:t>
        <a:bodyPr/>
        <a:lstStyle/>
        <a:p>
          <a:endParaRPr lang="it-IT"/>
        </a:p>
      </dgm:t>
    </dgm:pt>
    <dgm:pt modelId="{48E50C49-2CF7-4209-975B-236B8AE3AD6D}" type="pres">
      <dgm:prSet presAssocID="{5D2A1E42-CD1A-4484-B945-62A25BC71440}" presName="linear" presStyleCnt="0">
        <dgm:presLayoutVars>
          <dgm:dir/>
          <dgm:resizeHandles val="exact"/>
        </dgm:presLayoutVars>
      </dgm:prSet>
      <dgm:spPr/>
    </dgm:pt>
    <dgm:pt modelId="{BF5D6E18-5C7F-4C48-9727-A785D7A86765}" type="pres">
      <dgm:prSet presAssocID="{4F67FB57-E201-4550-B374-E255503CEB3F}" presName="comp" presStyleCnt="0"/>
      <dgm:spPr/>
    </dgm:pt>
    <dgm:pt modelId="{AD539A2D-2F7B-46C6-8340-F589FBAD662B}" type="pres">
      <dgm:prSet presAssocID="{4F67FB57-E201-4550-B374-E255503CEB3F}" presName="box" presStyleLbl="node1" presStyleIdx="0" presStyleCnt="3" custLinFactNeighborX="520" custLinFactNeighborY="-971"/>
      <dgm:spPr/>
    </dgm:pt>
    <dgm:pt modelId="{A1648F27-60D1-4E02-BFB1-CE153D65C7E3}" type="pres">
      <dgm:prSet presAssocID="{4F67FB57-E201-4550-B374-E255503CEB3F}"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CADCBE91-672F-4E4D-80C7-699120104EC1}" type="pres">
      <dgm:prSet presAssocID="{4F67FB57-E201-4550-B374-E255503CEB3F}" presName="text" presStyleLbl="node1" presStyleIdx="0" presStyleCnt="3">
        <dgm:presLayoutVars>
          <dgm:bulletEnabled val="1"/>
        </dgm:presLayoutVars>
      </dgm:prSet>
      <dgm:spPr/>
    </dgm:pt>
    <dgm:pt modelId="{97078FC6-9A9C-42E9-9041-3F95526FBB84}" type="pres">
      <dgm:prSet presAssocID="{D5AFCCB3-7FC7-4F7A-B4A8-9B8BA79895B1}" presName="spacer" presStyleCnt="0"/>
      <dgm:spPr/>
    </dgm:pt>
    <dgm:pt modelId="{2CBA3A9B-E137-4D09-95DA-AD43691EA4B7}" type="pres">
      <dgm:prSet presAssocID="{57470F9C-98DE-4D41-8C3E-97B7C9EBB407}" presName="comp" presStyleCnt="0"/>
      <dgm:spPr/>
    </dgm:pt>
    <dgm:pt modelId="{9C6F2E9E-A352-4229-B6B2-88AC89677226}" type="pres">
      <dgm:prSet presAssocID="{57470F9C-98DE-4D41-8C3E-97B7C9EBB407}" presName="box" presStyleLbl="node1" presStyleIdx="1" presStyleCnt="3"/>
      <dgm:spPr/>
    </dgm:pt>
    <dgm:pt modelId="{984DECD3-E08D-4618-B192-EF19919DA11F}" type="pres">
      <dgm:prSet presAssocID="{57470F9C-98DE-4D41-8C3E-97B7C9EBB407}"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pt>
    <dgm:pt modelId="{106B1E25-69F5-4F20-9554-1B42AF58AFDA}" type="pres">
      <dgm:prSet presAssocID="{57470F9C-98DE-4D41-8C3E-97B7C9EBB407}" presName="text" presStyleLbl="node1" presStyleIdx="1" presStyleCnt="3">
        <dgm:presLayoutVars>
          <dgm:bulletEnabled val="1"/>
        </dgm:presLayoutVars>
      </dgm:prSet>
      <dgm:spPr/>
    </dgm:pt>
    <dgm:pt modelId="{89C13BC0-EAE4-4486-95F5-46FF3232CE00}" type="pres">
      <dgm:prSet presAssocID="{4AB2B710-0ED6-4BDB-B557-06856AA8B437}" presName="spacer" presStyleCnt="0"/>
      <dgm:spPr/>
    </dgm:pt>
    <dgm:pt modelId="{73E9DD7D-E933-41E2-9171-C63E4548326E}" type="pres">
      <dgm:prSet presAssocID="{3CD842AC-9C1D-48B1-AE5E-A42966E574BF}" presName="comp" presStyleCnt="0"/>
      <dgm:spPr/>
    </dgm:pt>
    <dgm:pt modelId="{99F2CEFC-7B46-4226-B535-89E7F7EF7361}" type="pres">
      <dgm:prSet presAssocID="{3CD842AC-9C1D-48B1-AE5E-A42966E574BF}" presName="box" presStyleLbl="node1" presStyleIdx="2" presStyleCnt="3"/>
      <dgm:spPr/>
    </dgm:pt>
    <dgm:pt modelId="{4CA1C360-DE19-4A9B-B7BE-806AA65CB345}" type="pres">
      <dgm:prSet presAssocID="{3CD842AC-9C1D-48B1-AE5E-A42966E574BF}" presName="img" presStyleLbl="fgImgPlace1" presStyleIdx="2" presStyleCnt="3" custLinFactNeighborY="5340"/>
      <dgm:spPr>
        <a:blipFill>
          <a:blip xmlns:r="http://schemas.openxmlformats.org/officeDocument/2006/relationships" r:embed="rId3">
            <a:extLst>
              <a:ext uri="{28A0092B-C50C-407E-A947-70E740481C1C}">
                <a14:useLocalDpi xmlns:a14="http://schemas.microsoft.com/office/drawing/2010/main" val="0"/>
              </a:ext>
            </a:extLst>
          </a:blip>
          <a:srcRect/>
          <a:stretch>
            <a:fillRect t="-73000" b="-73000"/>
          </a:stretch>
        </a:blipFill>
      </dgm:spPr>
    </dgm:pt>
    <dgm:pt modelId="{95E4242F-29DA-4522-A4FA-FC1FCA1A83B7}" type="pres">
      <dgm:prSet presAssocID="{3CD842AC-9C1D-48B1-AE5E-A42966E574BF}" presName="text" presStyleLbl="node1" presStyleIdx="2" presStyleCnt="3">
        <dgm:presLayoutVars>
          <dgm:bulletEnabled val="1"/>
        </dgm:presLayoutVars>
      </dgm:prSet>
      <dgm:spPr/>
    </dgm:pt>
  </dgm:ptLst>
  <dgm:cxnLst>
    <dgm:cxn modelId="{72F5590C-99B5-4071-BA48-8295E2B90E26}" srcId="{4F67FB57-E201-4550-B374-E255503CEB3F}" destId="{FD57017D-0136-418A-8068-09DFD1EACAE4}" srcOrd="0" destOrd="0" parTransId="{03F5B029-1852-40CA-883B-7ECE709F34E1}" sibTransId="{A7BC2B5C-F9EA-4D0E-B889-3980BDEEBA14}"/>
    <dgm:cxn modelId="{872C4810-F32F-40F8-A60B-2D9BC38CA1CA}" type="presOf" srcId="{57470F9C-98DE-4D41-8C3E-97B7C9EBB407}" destId="{9C6F2E9E-A352-4229-B6B2-88AC89677226}" srcOrd="0" destOrd="0" presId="urn:microsoft.com/office/officeart/2005/8/layout/vList4"/>
    <dgm:cxn modelId="{32611214-73BE-4DCD-A662-1EAA9486264C}" srcId="{3CD842AC-9C1D-48B1-AE5E-A42966E574BF}" destId="{4C611D67-5898-4572-BD31-5D68ED123FDC}" srcOrd="0" destOrd="0" parTransId="{D11FA3C1-B57E-4D46-B719-6C19A911A5EF}" sibTransId="{87E69887-723B-413F-B59A-F3AF4C19337A}"/>
    <dgm:cxn modelId="{5F4DBD23-A600-4E59-9315-378E5B34532E}" srcId="{5D2A1E42-CD1A-4484-B945-62A25BC71440}" destId="{4F67FB57-E201-4550-B374-E255503CEB3F}" srcOrd="0" destOrd="0" parTransId="{63A5A55A-0834-437D-AC2C-0B0119658AD4}" sibTransId="{D5AFCCB3-7FC7-4F7A-B4A8-9B8BA79895B1}"/>
    <dgm:cxn modelId="{31448934-D48C-46C3-8C90-532545D794CE}" type="presOf" srcId="{FD57017D-0136-418A-8068-09DFD1EACAE4}" destId="{CADCBE91-672F-4E4D-80C7-699120104EC1}" srcOrd="1" destOrd="1" presId="urn:microsoft.com/office/officeart/2005/8/layout/vList4"/>
    <dgm:cxn modelId="{A5371540-CDA9-4A30-8169-B166FE0625BC}" srcId="{5D2A1E42-CD1A-4484-B945-62A25BC71440}" destId="{3CD842AC-9C1D-48B1-AE5E-A42966E574BF}" srcOrd="2" destOrd="0" parTransId="{1F9EC937-C3D0-4078-94CF-6501FE0BC868}" sibTransId="{449BC47D-4295-49AA-BFC7-E6C111C7EF04}"/>
    <dgm:cxn modelId="{51BC4F40-FFEA-402C-AE63-DAF5613DCB78}" type="presOf" srcId="{FD57017D-0136-418A-8068-09DFD1EACAE4}" destId="{AD539A2D-2F7B-46C6-8340-F589FBAD662B}" srcOrd="0" destOrd="1" presId="urn:microsoft.com/office/officeart/2005/8/layout/vList4"/>
    <dgm:cxn modelId="{04571E5E-BB60-4E80-B26E-4EDEE16910A0}" type="presOf" srcId="{9326BE1F-B9E8-44ED-9AEE-1B9F5B666B25}" destId="{106B1E25-69F5-4F20-9554-1B42AF58AFDA}" srcOrd="1" destOrd="1" presId="urn:microsoft.com/office/officeart/2005/8/layout/vList4"/>
    <dgm:cxn modelId="{37E75945-706A-460E-8114-9B6177F06B68}" type="presOf" srcId="{4C611D67-5898-4572-BD31-5D68ED123FDC}" destId="{95E4242F-29DA-4522-A4FA-FC1FCA1A83B7}" srcOrd="1" destOrd="1" presId="urn:microsoft.com/office/officeart/2005/8/layout/vList4"/>
    <dgm:cxn modelId="{EC7EDF4C-7909-41AF-BA0B-22353CED82FF}" type="presOf" srcId="{4F67FB57-E201-4550-B374-E255503CEB3F}" destId="{CADCBE91-672F-4E4D-80C7-699120104EC1}" srcOrd="1" destOrd="0" presId="urn:microsoft.com/office/officeart/2005/8/layout/vList4"/>
    <dgm:cxn modelId="{0D515E73-6887-4E6D-88C7-F03979501196}" type="presOf" srcId="{4C611D67-5898-4572-BD31-5D68ED123FDC}" destId="{99F2CEFC-7B46-4226-B535-89E7F7EF7361}" srcOrd="0" destOrd="1" presId="urn:microsoft.com/office/officeart/2005/8/layout/vList4"/>
    <dgm:cxn modelId="{6677317D-AEF6-4518-9575-8A9A7F16781A}" srcId="{57470F9C-98DE-4D41-8C3E-97B7C9EBB407}" destId="{9326BE1F-B9E8-44ED-9AEE-1B9F5B666B25}" srcOrd="0" destOrd="0" parTransId="{0610CE6F-8356-4630-B23C-4DFE6045F1BF}" sibTransId="{4AADD7E9-F03B-4805-89AE-59F4624545F8}"/>
    <dgm:cxn modelId="{3B158A7E-EBDA-4606-B097-C300488B6A97}" type="presOf" srcId="{9326BE1F-B9E8-44ED-9AEE-1B9F5B666B25}" destId="{9C6F2E9E-A352-4229-B6B2-88AC89677226}" srcOrd="0" destOrd="1" presId="urn:microsoft.com/office/officeart/2005/8/layout/vList4"/>
    <dgm:cxn modelId="{F046579D-033D-45FC-9B46-89C44CF629CC}" type="presOf" srcId="{5D2A1E42-CD1A-4484-B945-62A25BC71440}" destId="{48E50C49-2CF7-4209-975B-236B8AE3AD6D}" srcOrd="0" destOrd="0" presId="urn:microsoft.com/office/officeart/2005/8/layout/vList4"/>
    <dgm:cxn modelId="{B1C283A5-88C8-4A27-AC7D-28A30157A3CD}" type="presOf" srcId="{4F67FB57-E201-4550-B374-E255503CEB3F}" destId="{AD539A2D-2F7B-46C6-8340-F589FBAD662B}" srcOrd="0" destOrd="0" presId="urn:microsoft.com/office/officeart/2005/8/layout/vList4"/>
    <dgm:cxn modelId="{394BA0A6-9202-4999-9B28-60A890E0CEF8}" srcId="{5D2A1E42-CD1A-4484-B945-62A25BC71440}" destId="{57470F9C-98DE-4D41-8C3E-97B7C9EBB407}" srcOrd="1" destOrd="0" parTransId="{9362E671-826F-4124-B587-35886B9FD998}" sibTransId="{4AB2B710-0ED6-4BDB-B557-06856AA8B437}"/>
    <dgm:cxn modelId="{C57191AF-1F30-4BF4-B041-A223C3BA179E}" type="presOf" srcId="{3CD842AC-9C1D-48B1-AE5E-A42966E574BF}" destId="{95E4242F-29DA-4522-A4FA-FC1FCA1A83B7}" srcOrd="1" destOrd="0" presId="urn:microsoft.com/office/officeart/2005/8/layout/vList4"/>
    <dgm:cxn modelId="{6B1265C2-29E1-4600-8AEA-16CAF546B083}" type="presOf" srcId="{3CD842AC-9C1D-48B1-AE5E-A42966E574BF}" destId="{99F2CEFC-7B46-4226-B535-89E7F7EF7361}" srcOrd="0" destOrd="0" presId="urn:microsoft.com/office/officeart/2005/8/layout/vList4"/>
    <dgm:cxn modelId="{BDE6FEC4-E14B-4183-B6CA-0F43DB829A24}" type="presOf" srcId="{57470F9C-98DE-4D41-8C3E-97B7C9EBB407}" destId="{106B1E25-69F5-4F20-9554-1B42AF58AFDA}" srcOrd="1" destOrd="0" presId="urn:microsoft.com/office/officeart/2005/8/layout/vList4"/>
    <dgm:cxn modelId="{1B3963D1-6C90-4B2B-97C3-F9FD840213DB}" type="presParOf" srcId="{48E50C49-2CF7-4209-975B-236B8AE3AD6D}" destId="{BF5D6E18-5C7F-4C48-9727-A785D7A86765}" srcOrd="0" destOrd="0" presId="urn:microsoft.com/office/officeart/2005/8/layout/vList4"/>
    <dgm:cxn modelId="{360C9A09-3433-470E-84DF-3D639A59CD6E}" type="presParOf" srcId="{BF5D6E18-5C7F-4C48-9727-A785D7A86765}" destId="{AD539A2D-2F7B-46C6-8340-F589FBAD662B}" srcOrd="0" destOrd="0" presId="urn:microsoft.com/office/officeart/2005/8/layout/vList4"/>
    <dgm:cxn modelId="{416F8CF1-872F-43DD-B425-217056231B47}" type="presParOf" srcId="{BF5D6E18-5C7F-4C48-9727-A785D7A86765}" destId="{A1648F27-60D1-4E02-BFB1-CE153D65C7E3}" srcOrd="1" destOrd="0" presId="urn:microsoft.com/office/officeart/2005/8/layout/vList4"/>
    <dgm:cxn modelId="{AD1FF5C0-7778-4AD0-9537-AB48CC671559}" type="presParOf" srcId="{BF5D6E18-5C7F-4C48-9727-A785D7A86765}" destId="{CADCBE91-672F-4E4D-80C7-699120104EC1}" srcOrd="2" destOrd="0" presId="urn:microsoft.com/office/officeart/2005/8/layout/vList4"/>
    <dgm:cxn modelId="{305F7BBF-D229-491E-8716-6E7E771353CD}" type="presParOf" srcId="{48E50C49-2CF7-4209-975B-236B8AE3AD6D}" destId="{97078FC6-9A9C-42E9-9041-3F95526FBB84}" srcOrd="1" destOrd="0" presId="urn:microsoft.com/office/officeart/2005/8/layout/vList4"/>
    <dgm:cxn modelId="{50978080-B2F1-4817-ADB6-6016D9171A00}" type="presParOf" srcId="{48E50C49-2CF7-4209-975B-236B8AE3AD6D}" destId="{2CBA3A9B-E137-4D09-95DA-AD43691EA4B7}" srcOrd="2" destOrd="0" presId="urn:microsoft.com/office/officeart/2005/8/layout/vList4"/>
    <dgm:cxn modelId="{D6BDF191-F075-4947-8930-4A24223E07ED}" type="presParOf" srcId="{2CBA3A9B-E137-4D09-95DA-AD43691EA4B7}" destId="{9C6F2E9E-A352-4229-B6B2-88AC89677226}" srcOrd="0" destOrd="0" presId="urn:microsoft.com/office/officeart/2005/8/layout/vList4"/>
    <dgm:cxn modelId="{551B4952-80B3-4435-AE8B-C6D76C8EAF64}" type="presParOf" srcId="{2CBA3A9B-E137-4D09-95DA-AD43691EA4B7}" destId="{984DECD3-E08D-4618-B192-EF19919DA11F}" srcOrd="1" destOrd="0" presId="urn:microsoft.com/office/officeart/2005/8/layout/vList4"/>
    <dgm:cxn modelId="{26AC575F-E326-45FD-A229-C2EE2F97DD2B}" type="presParOf" srcId="{2CBA3A9B-E137-4D09-95DA-AD43691EA4B7}" destId="{106B1E25-69F5-4F20-9554-1B42AF58AFDA}" srcOrd="2" destOrd="0" presId="urn:microsoft.com/office/officeart/2005/8/layout/vList4"/>
    <dgm:cxn modelId="{9B2BF5DF-6AD7-4E93-B5C4-D5D4B59038DB}" type="presParOf" srcId="{48E50C49-2CF7-4209-975B-236B8AE3AD6D}" destId="{89C13BC0-EAE4-4486-95F5-46FF3232CE00}" srcOrd="3" destOrd="0" presId="urn:microsoft.com/office/officeart/2005/8/layout/vList4"/>
    <dgm:cxn modelId="{31C88732-46A5-49A0-A6C1-0DEC0028816F}" type="presParOf" srcId="{48E50C49-2CF7-4209-975B-236B8AE3AD6D}" destId="{73E9DD7D-E933-41E2-9171-C63E4548326E}" srcOrd="4" destOrd="0" presId="urn:microsoft.com/office/officeart/2005/8/layout/vList4"/>
    <dgm:cxn modelId="{B2B8580E-EFA1-41E1-9834-ADA36C4D9A55}" type="presParOf" srcId="{73E9DD7D-E933-41E2-9171-C63E4548326E}" destId="{99F2CEFC-7B46-4226-B535-89E7F7EF7361}" srcOrd="0" destOrd="0" presId="urn:microsoft.com/office/officeart/2005/8/layout/vList4"/>
    <dgm:cxn modelId="{0848A902-D106-48E4-9818-9F64A2871EED}" type="presParOf" srcId="{73E9DD7D-E933-41E2-9171-C63E4548326E}" destId="{4CA1C360-DE19-4A9B-B7BE-806AA65CB345}" srcOrd="1" destOrd="0" presId="urn:microsoft.com/office/officeart/2005/8/layout/vList4"/>
    <dgm:cxn modelId="{AC528A56-7DA7-41AF-A4FC-55DC2D54642C}" type="presParOf" srcId="{73E9DD7D-E933-41E2-9171-C63E4548326E}" destId="{95E4242F-29DA-4522-A4FA-FC1FCA1A83B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648340-5C07-422A-8F1E-5AFBC1D0C2D6}" type="doc">
      <dgm:prSet loTypeId="urn:microsoft.com/office/officeart/2005/8/layout/chevron1" loCatId="process" qsTypeId="urn:microsoft.com/office/officeart/2005/8/quickstyle/simple5" qsCatId="simple" csTypeId="urn:microsoft.com/office/officeart/2005/8/colors/colorful5" csCatId="colorful" phldr="1"/>
      <dgm:spPr/>
    </dgm:pt>
    <dgm:pt modelId="{2B5F28DF-F489-4B9B-8FEB-8BB3EFD3248C}">
      <dgm:prSet phldrT="[Testo]"/>
      <dgm:spPr/>
      <dgm:t>
        <a:bodyPr/>
        <a:lstStyle/>
        <a:p>
          <a:r>
            <a:rPr lang="it-IT" dirty="0"/>
            <a:t>Raccolta dei dati </a:t>
          </a:r>
        </a:p>
      </dgm:t>
    </dgm:pt>
    <dgm:pt modelId="{CE4D15E2-9524-40D8-AC14-CF9DD5551160}" type="parTrans" cxnId="{33FB0541-B9E2-4A43-B4C4-9F43189FBB04}">
      <dgm:prSet/>
      <dgm:spPr/>
      <dgm:t>
        <a:bodyPr/>
        <a:lstStyle/>
        <a:p>
          <a:endParaRPr lang="it-IT"/>
        </a:p>
      </dgm:t>
    </dgm:pt>
    <dgm:pt modelId="{41C6B1DE-B86B-46E3-BA7A-4FB5FC6BBF11}" type="sibTrans" cxnId="{33FB0541-B9E2-4A43-B4C4-9F43189FBB04}">
      <dgm:prSet/>
      <dgm:spPr/>
      <dgm:t>
        <a:bodyPr/>
        <a:lstStyle/>
        <a:p>
          <a:endParaRPr lang="it-IT"/>
        </a:p>
      </dgm:t>
    </dgm:pt>
    <dgm:pt modelId="{BA1B4896-2B81-45E6-A043-560E0B0DBB26}">
      <dgm:prSet phldrT="[Testo]"/>
      <dgm:spPr/>
      <dgm:t>
        <a:bodyPr/>
        <a:lstStyle/>
        <a:p>
          <a:r>
            <a:rPr lang="it-IT" dirty="0"/>
            <a:t>Trasmissione al cloud</a:t>
          </a:r>
        </a:p>
      </dgm:t>
    </dgm:pt>
    <dgm:pt modelId="{8C250B1A-DACF-409D-83FA-12590B1F2595}" type="parTrans" cxnId="{9FBE9776-D4FB-4FCF-999F-49370217E9D4}">
      <dgm:prSet/>
      <dgm:spPr/>
      <dgm:t>
        <a:bodyPr/>
        <a:lstStyle/>
        <a:p>
          <a:endParaRPr lang="it-IT"/>
        </a:p>
      </dgm:t>
    </dgm:pt>
    <dgm:pt modelId="{C212C2D5-24D5-4884-AD59-C1ACC7BA5D68}" type="sibTrans" cxnId="{9FBE9776-D4FB-4FCF-999F-49370217E9D4}">
      <dgm:prSet/>
      <dgm:spPr/>
      <dgm:t>
        <a:bodyPr/>
        <a:lstStyle/>
        <a:p>
          <a:endParaRPr lang="it-IT"/>
        </a:p>
      </dgm:t>
    </dgm:pt>
    <dgm:pt modelId="{075BE681-957F-4609-A87E-98D190BEFA05}">
      <dgm:prSet phldrT="[Testo]"/>
      <dgm:spPr/>
      <dgm:t>
        <a:bodyPr/>
        <a:lstStyle/>
        <a:p>
          <a:r>
            <a:rPr lang="it-IT" dirty="0"/>
            <a:t>Machine learning </a:t>
          </a:r>
          <a:r>
            <a:rPr lang="it-IT" dirty="0" err="1"/>
            <a:t>analysis</a:t>
          </a:r>
          <a:endParaRPr lang="it-IT" dirty="0"/>
        </a:p>
      </dgm:t>
    </dgm:pt>
    <dgm:pt modelId="{C33E2694-5A42-4435-B049-540AA09A71F2}" type="parTrans" cxnId="{04B7D425-62EF-4BA2-824E-34913085EC33}">
      <dgm:prSet/>
      <dgm:spPr/>
      <dgm:t>
        <a:bodyPr/>
        <a:lstStyle/>
        <a:p>
          <a:endParaRPr lang="it-IT"/>
        </a:p>
      </dgm:t>
    </dgm:pt>
    <dgm:pt modelId="{181185D3-5CB4-4549-B0BB-2404B72D76F6}" type="sibTrans" cxnId="{04B7D425-62EF-4BA2-824E-34913085EC33}">
      <dgm:prSet/>
      <dgm:spPr/>
      <dgm:t>
        <a:bodyPr/>
        <a:lstStyle/>
        <a:p>
          <a:endParaRPr lang="it-IT"/>
        </a:p>
      </dgm:t>
    </dgm:pt>
    <dgm:pt modelId="{78466106-993D-4536-8924-917F598931C5}" type="pres">
      <dgm:prSet presAssocID="{34648340-5C07-422A-8F1E-5AFBC1D0C2D6}" presName="Name0" presStyleCnt="0">
        <dgm:presLayoutVars>
          <dgm:dir/>
          <dgm:animLvl val="lvl"/>
          <dgm:resizeHandles val="exact"/>
        </dgm:presLayoutVars>
      </dgm:prSet>
      <dgm:spPr/>
    </dgm:pt>
    <dgm:pt modelId="{DFC809B5-2E72-4E29-A6A9-D79A8B8A4B2E}" type="pres">
      <dgm:prSet presAssocID="{2B5F28DF-F489-4B9B-8FEB-8BB3EFD3248C}" presName="parTxOnly" presStyleLbl="node1" presStyleIdx="0" presStyleCnt="3">
        <dgm:presLayoutVars>
          <dgm:chMax val="0"/>
          <dgm:chPref val="0"/>
          <dgm:bulletEnabled val="1"/>
        </dgm:presLayoutVars>
      </dgm:prSet>
      <dgm:spPr/>
    </dgm:pt>
    <dgm:pt modelId="{35892D04-4741-4168-8CAD-A480072FC9F4}" type="pres">
      <dgm:prSet presAssocID="{41C6B1DE-B86B-46E3-BA7A-4FB5FC6BBF11}" presName="parTxOnlySpace" presStyleCnt="0"/>
      <dgm:spPr/>
    </dgm:pt>
    <dgm:pt modelId="{C3D006C2-5F35-49F3-8BFA-620681364F59}" type="pres">
      <dgm:prSet presAssocID="{BA1B4896-2B81-45E6-A043-560E0B0DBB26}" presName="parTxOnly" presStyleLbl="node1" presStyleIdx="1" presStyleCnt="3">
        <dgm:presLayoutVars>
          <dgm:chMax val="0"/>
          <dgm:chPref val="0"/>
          <dgm:bulletEnabled val="1"/>
        </dgm:presLayoutVars>
      </dgm:prSet>
      <dgm:spPr/>
    </dgm:pt>
    <dgm:pt modelId="{3F720F36-0B2A-4C09-AE37-D67E10A4D07D}" type="pres">
      <dgm:prSet presAssocID="{C212C2D5-24D5-4884-AD59-C1ACC7BA5D68}" presName="parTxOnlySpace" presStyleCnt="0"/>
      <dgm:spPr/>
    </dgm:pt>
    <dgm:pt modelId="{868AAA65-4512-4730-975B-4183BDDE1734}" type="pres">
      <dgm:prSet presAssocID="{075BE681-957F-4609-A87E-98D190BEFA05}" presName="parTxOnly" presStyleLbl="node1" presStyleIdx="2" presStyleCnt="3">
        <dgm:presLayoutVars>
          <dgm:chMax val="0"/>
          <dgm:chPref val="0"/>
          <dgm:bulletEnabled val="1"/>
        </dgm:presLayoutVars>
      </dgm:prSet>
      <dgm:spPr/>
    </dgm:pt>
  </dgm:ptLst>
  <dgm:cxnLst>
    <dgm:cxn modelId="{F2B4A100-5F30-4927-AD7F-BDF27952E3C1}" type="presOf" srcId="{2B5F28DF-F489-4B9B-8FEB-8BB3EFD3248C}" destId="{DFC809B5-2E72-4E29-A6A9-D79A8B8A4B2E}" srcOrd="0" destOrd="0" presId="urn:microsoft.com/office/officeart/2005/8/layout/chevron1"/>
    <dgm:cxn modelId="{04B7D425-62EF-4BA2-824E-34913085EC33}" srcId="{34648340-5C07-422A-8F1E-5AFBC1D0C2D6}" destId="{075BE681-957F-4609-A87E-98D190BEFA05}" srcOrd="2" destOrd="0" parTransId="{C33E2694-5A42-4435-B049-540AA09A71F2}" sibTransId="{181185D3-5CB4-4549-B0BB-2404B72D76F6}"/>
    <dgm:cxn modelId="{33FB0541-B9E2-4A43-B4C4-9F43189FBB04}" srcId="{34648340-5C07-422A-8F1E-5AFBC1D0C2D6}" destId="{2B5F28DF-F489-4B9B-8FEB-8BB3EFD3248C}" srcOrd="0" destOrd="0" parTransId="{CE4D15E2-9524-40D8-AC14-CF9DD5551160}" sibTransId="{41C6B1DE-B86B-46E3-BA7A-4FB5FC6BBF11}"/>
    <dgm:cxn modelId="{9FBE9776-D4FB-4FCF-999F-49370217E9D4}" srcId="{34648340-5C07-422A-8F1E-5AFBC1D0C2D6}" destId="{BA1B4896-2B81-45E6-A043-560E0B0DBB26}" srcOrd="1" destOrd="0" parTransId="{8C250B1A-DACF-409D-83FA-12590B1F2595}" sibTransId="{C212C2D5-24D5-4884-AD59-C1ACC7BA5D68}"/>
    <dgm:cxn modelId="{8C951D9A-7EF8-40AF-82E2-CA7AD5880099}" type="presOf" srcId="{34648340-5C07-422A-8F1E-5AFBC1D0C2D6}" destId="{78466106-993D-4536-8924-917F598931C5}" srcOrd="0" destOrd="0" presId="urn:microsoft.com/office/officeart/2005/8/layout/chevron1"/>
    <dgm:cxn modelId="{83A443BD-6D2D-46CE-BB50-FFC50A85D984}" type="presOf" srcId="{075BE681-957F-4609-A87E-98D190BEFA05}" destId="{868AAA65-4512-4730-975B-4183BDDE1734}" srcOrd="0" destOrd="0" presId="urn:microsoft.com/office/officeart/2005/8/layout/chevron1"/>
    <dgm:cxn modelId="{C60C2AE2-7419-4E29-B557-D6305703755B}" type="presOf" srcId="{BA1B4896-2B81-45E6-A043-560E0B0DBB26}" destId="{C3D006C2-5F35-49F3-8BFA-620681364F59}" srcOrd="0" destOrd="0" presId="urn:microsoft.com/office/officeart/2005/8/layout/chevron1"/>
    <dgm:cxn modelId="{27A8DEC6-C7D8-4695-8034-0A5FF2E5DCDE}" type="presParOf" srcId="{78466106-993D-4536-8924-917F598931C5}" destId="{DFC809B5-2E72-4E29-A6A9-D79A8B8A4B2E}" srcOrd="0" destOrd="0" presId="urn:microsoft.com/office/officeart/2005/8/layout/chevron1"/>
    <dgm:cxn modelId="{9D684616-6145-4DAF-B06E-7C179A7365AA}" type="presParOf" srcId="{78466106-993D-4536-8924-917F598931C5}" destId="{35892D04-4741-4168-8CAD-A480072FC9F4}" srcOrd="1" destOrd="0" presId="urn:microsoft.com/office/officeart/2005/8/layout/chevron1"/>
    <dgm:cxn modelId="{809F5E18-3C0E-4CF8-B211-5C52040B0E7C}" type="presParOf" srcId="{78466106-993D-4536-8924-917F598931C5}" destId="{C3D006C2-5F35-49F3-8BFA-620681364F59}" srcOrd="2" destOrd="0" presId="urn:microsoft.com/office/officeart/2005/8/layout/chevron1"/>
    <dgm:cxn modelId="{7A079CF6-B4D6-45C2-8FD4-9617FA1E7B95}" type="presParOf" srcId="{78466106-993D-4536-8924-917F598931C5}" destId="{3F720F36-0B2A-4C09-AE37-D67E10A4D07D}" srcOrd="3" destOrd="0" presId="urn:microsoft.com/office/officeart/2005/8/layout/chevron1"/>
    <dgm:cxn modelId="{322576DB-9108-4CC1-9AFB-281492C9FD2F}" type="presParOf" srcId="{78466106-993D-4536-8924-917F598931C5}" destId="{868AAA65-4512-4730-975B-4183BDDE173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1A25BF-30F2-447B-9136-C3626A45F187}" type="doc">
      <dgm:prSet loTypeId="urn:microsoft.com/office/officeart/2005/8/layout/vList4" loCatId="list" qsTypeId="urn:microsoft.com/office/officeart/2005/8/quickstyle/simple5" qsCatId="simple" csTypeId="urn:microsoft.com/office/officeart/2005/8/colors/colorful5" csCatId="colorful" phldr="1"/>
      <dgm:spPr/>
      <dgm:t>
        <a:bodyPr/>
        <a:lstStyle/>
        <a:p>
          <a:endParaRPr lang="it-IT"/>
        </a:p>
      </dgm:t>
    </dgm:pt>
    <dgm:pt modelId="{E4B22740-1A59-4526-B9B9-770907DBE6A4}">
      <dgm:prSet phldrT="[Testo]"/>
      <dgm:spPr/>
      <dgm:t>
        <a:bodyPr/>
        <a:lstStyle/>
        <a:p>
          <a:r>
            <a:rPr lang="it-IT" b="1" dirty="0"/>
            <a:t>Sensori sulla machina sparapalloni</a:t>
          </a:r>
        </a:p>
      </dgm:t>
    </dgm:pt>
    <dgm:pt modelId="{CC9D1FF9-CACD-4176-B6FD-44866A0552EA}" type="parTrans" cxnId="{1E03BFCD-8209-4A66-B74C-161BD82F61CC}">
      <dgm:prSet/>
      <dgm:spPr/>
      <dgm:t>
        <a:bodyPr/>
        <a:lstStyle/>
        <a:p>
          <a:endParaRPr lang="it-IT"/>
        </a:p>
      </dgm:t>
    </dgm:pt>
    <dgm:pt modelId="{74B98F01-F284-42A4-A110-1E0577B183DD}" type="sibTrans" cxnId="{1E03BFCD-8209-4A66-B74C-161BD82F61CC}">
      <dgm:prSet/>
      <dgm:spPr/>
      <dgm:t>
        <a:bodyPr/>
        <a:lstStyle/>
        <a:p>
          <a:endParaRPr lang="it-IT"/>
        </a:p>
      </dgm:t>
    </dgm:pt>
    <dgm:pt modelId="{BA22EEEC-FF86-4B7C-A1C8-6E3CB7194B77}">
      <dgm:prSet phldrT="[Testo]"/>
      <dgm:spPr/>
      <dgm:t>
        <a:bodyPr/>
        <a:lstStyle/>
        <a:p>
          <a:r>
            <a:rPr lang="it-IT" dirty="0"/>
            <a:t>Rilevano i tiri tentati</a:t>
          </a:r>
        </a:p>
      </dgm:t>
    </dgm:pt>
    <dgm:pt modelId="{5FFE1174-7C29-4651-A63B-05AC6C7AB02D}" type="parTrans" cxnId="{F7A714EB-7F0B-4D7E-BEC7-0A184DB655A2}">
      <dgm:prSet/>
      <dgm:spPr/>
      <dgm:t>
        <a:bodyPr/>
        <a:lstStyle/>
        <a:p>
          <a:endParaRPr lang="it-IT"/>
        </a:p>
      </dgm:t>
    </dgm:pt>
    <dgm:pt modelId="{531292D3-EC0E-41E2-9B64-26FCB8D48417}" type="sibTrans" cxnId="{F7A714EB-7F0B-4D7E-BEC7-0A184DB655A2}">
      <dgm:prSet/>
      <dgm:spPr/>
      <dgm:t>
        <a:bodyPr/>
        <a:lstStyle/>
        <a:p>
          <a:endParaRPr lang="it-IT"/>
        </a:p>
      </dgm:t>
    </dgm:pt>
    <dgm:pt modelId="{656A130E-CCD7-4CAD-8E29-8A53D3303257}">
      <dgm:prSet phldrT="[Testo]"/>
      <dgm:spPr/>
      <dgm:t>
        <a:bodyPr/>
        <a:lstStyle/>
        <a:p>
          <a:r>
            <a:rPr lang="it-IT" b="1" dirty="0"/>
            <a:t>Sensori sul canestro</a:t>
          </a:r>
        </a:p>
      </dgm:t>
    </dgm:pt>
    <dgm:pt modelId="{442FC2A7-F55E-471F-8F57-95A7B8B4514B}" type="parTrans" cxnId="{0B333B0E-AB2E-4BA0-B17D-0ADB2D24365B}">
      <dgm:prSet/>
      <dgm:spPr/>
      <dgm:t>
        <a:bodyPr/>
        <a:lstStyle/>
        <a:p>
          <a:endParaRPr lang="it-IT"/>
        </a:p>
      </dgm:t>
    </dgm:pt>
    <dgm:pt modelId="{866C9104-640D-4CBB-A51E-60427D208E29}" type="sibTrans" cxnId="{0B333B0E-AB2E-4BA0-B17D-0ADB2D24365B}">
      <dgm:prSet/>
      <dgm:spPr/>
      <dgm:t>
        <a:bodyPr/>
        <a:lstStyle/>
        <a:p>
          <a:endParaRPr lang="it-IT"/>
        </a:p>
      </dgm:t>
    </dgm:pt>
    <dgm:pt modelId="{4248F53C-8EF3-4D63-9510-643F3777C40F}">
      <dgm:prSet phldrT="[Testo]"/>
      <dgm:spPr/>
      <dgm:t>
        <a:bodyPr/>
        <a:lstStyle/>
        <a:p>
          <a:r>
            <a:rPr lang="it-IT" dirty="0"/>
            <a:t>Rilevano i canestri realizzati</a:t>
          </a:r>
        </a:p>
      </dgm:t>
    </dgm:pt>
    <dgm:pt modelId="{647302AD-E7E8-4056-9409-C03A53CF6D74}" type="parTrans" cxnId="{FC2645B9-91C6-4F49-A005-1EFA88D65DDD}">
      <dgm:prSet/>
      <dgm:spPr/>
      <dgm:t>
        <a:bodyPr/>
        <a:lstStyle/>
        <a:p>
          <a:endParaRPr lang="it-IT"/>
        </a:p>
      </dgm:t>
    </dgm:pt>
    <dgm:pt modelId="{3A821F52-222F-4F17-930F-0C9FC7166BFF}" type="sibTrans" cxnId="{FC2645B9-91C6-4F49-A005-1EFA88D65DDD}">
      <dgm:prSet/>
      <dgm:spPr/>
      <dgm:t>
        <a:bodyPr/>
        <a:lstStyle/>
        <a:p>
          <a:endParaRPr lang="it-IT"/>
        </a:p>
      </dgm:t>
    </dgm:pt>
    <dgm:pt modelId="{0E534FFB-E369-49A7-8FD6-93371E495DB3}">
      <dgm:prSet phldrT="[Testo]"/>
      <dgm:spPr/>
      <dgm:t>
        <a:bodyPr/>
        <a:lstStyle/>
        <a:p>
          <a:r>
            <a:rPr lang="it-IT" b="1" dirty="0"/>
            <a:t>Telecamera</a:t>
          </a:r>
        </a:p>
      </dgm:t>
    </dgm:pt>
    <dgm:pt modelId="{64CE472E-1127-4D29-97C4-5C191182CD0C}" type="parTrans" cxnId="{B7FD82BB-CCB7-4199-BF03-6259C70A0F5E}">
      <dgm:prSet/>
      <dgm:spPr/>
      <dgm:t>
        <a:bodyPr/>
        <a:lstStyle/>
        <a:p>
          <a:endParaRPr lang="it-IT"/>
        </a:p>
      </dgm:t>
    </dgm:pt>
    <dgm:pt modelId="{2E0DDDCF-AD35-4DE8-AB93-09F63E78EF56}" type="sibTrans" cxnId="{B7FD82BB-CCB7-4199-BF03-6259C70A0F5E}">
      <dgm:prSet/>
      <dgm:spPr/>
      <dgm:t>
        <a:bodyPr/>
        <a:lstStyle/>
        <a:p>
          <a:endParaRPr lang="it-IT"/>
        </a:p>
      </dgm:t>
    </dgm:pt>
    <dgm:pt modelId="{9479E666-AE29-4433-B902-B81C63739F99}">
      <dgm:prSet phldrT="[Testo]"/>
      <dgm:spPr/>
      <dgm:t>
        <a:bodyPr/>
        <a:lstStyle/>
        <a:p>
          <a:r>
            <a:rPr lang="it-IT" dirty="0"/>
            <a:t>Stabilisce la posizione del tiro (2 punti o 3 punti)</a:t>
          </a:r>
        </a:p>
      </dgm:t>
    </dgm:pt>
    <dgm:pt modelId="{DA1DDDF4-BA4E-4570-B528-874871CEAA63}" type="parTrans" cxnId="{4CBD3F5F-C4D4-4C2B-8CC2-161A5E567026}">
      <dgm:prSet/>
      <dgm:spPr/>
      <dgm:t>
        <a:bodyPr/>
        <a:lstStyle/>
        <a:p>
          <a:endParaRPr lang="it-IT"/>
        </a:p>
      </dgm:t>
    </dgm:pt>
    <dgm:pt modelId="{6C8C2162-1E5A-419D-B35B-90300F6B513F}" type="sibTrans" cxnId="{4CBD3F5F-C4D4-4C2B-8CC2-161A5E567026}">
      <dgm:prSet/>
      <dgm:spPr/>
      <dgm:t>
        <a:bodyPr/>
        <a:lstStyle/>
        <a:p>
          <a:endParaRPr lang="it-IT"/>
        </a:p>
      </dgm:t>
    </dgm:pt>
    <dgm:pt modelId="{E0D72624-60D7-4D35-A1D3-9C9EEC142ABA}" type="pres">
      <dgm:prSet presAssocID="{EC1A25BF-30F2-447B-9136-C3626A45F187}" presName="linear" presStyleCnt="0">
        <dgm:presLayoutVars>
          <dgm:dir/>
          <dgm:resizeHandles val="exact"/>
        </dgm:presLayoutVars>
      </dgm:prSet>
      <dgm:spPr/>
    </dgm:pt>
    <dgm:pt modelId="{446910A9-CFB6-45C4-841F-CECD20E4AF26}" type="pres">
      <dgm:prSet presAssocID="{E4B22740-1A59-4526-B9B9-770907DBE6A4}" presName="comp" presStyleCnt="0"/>
      <dgm:spPr/>
    </dgm:pt>
    <dgm:pt modelId="{F37BF87E-7E40-4932-AABD-5F52E766D6F3}" type="pres">
      <dgm:prSet presAssocID="{E4B22740-1A59-4526-B9B9-770907DBE6A4}" presName="box" presStyleLbl="node1" presStyleIdx="0" presStyleCnt="3"/>
      <dgm:spPr/>
    </dgm:pt>
    <dgm:pt modelId="{0232465A-EE44-4986-A0EE-83FAB4912A2C}" type="pres">
      <dgm:prSet presAssocID="{E4B22740-1A59-4526-B9B9-770907DBE6A4}"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2000" b="-22000"/>
          </a:stretch>
        </a:blipFill>
      </dgm:spPr>
    </dgm:pt>
    <dgm:pt modelId="{73827403-EA0E-4359-8A14-3572A580E086}" type="pres">
      <dgm:prSet presAssocID="{E4B22740-1A59-4526-B9B9-770907DBE6A4}" presName="text" presStyleLbl="node1" presStyleIdx="0" presStyleCnt="3">
        <dgm:presLayoutVars>
          <dgm:bulletEnabled val="1"/>
        </dgm:presLayoutVars>
      </dgm:prSet>
      <dgm:spPr/>
    </dgm:pt>
    <dgm:pt modelId="{39A26775-3200-4671-9221-533C4FBD3918}" type="pres">
      <dgm:prSet presAssocID="{74B98F01-F284-42A4-A110-1E0577B183DD}" presName="spacer" presStyleCnt="0"/>
      <dgm:spPr/>
    </dgm:pt>
    <dgm:pt modelId="{B1E27699-B10A-4136-8295-8A4B33E4DE7A}" type="pres">
      <dgm:prSet presAssocID="{656A130E-CCD7-4CAD-8E29-8A53D3303257}" presName="comp" presStyleCnt="0"/>
      <dgm:spPr/>
    </dgm:pt>
    <dgm:pt modelId="{85097366-7708-4ED7-8009-6BC9CB8CBFA0}" type="pres">
      <dgm:prSet presAssocID="{656A130E-CCD7-4CAD-8E29-8A53D3303257}" presName="box" presStyleLbl="node1" presStyleIdx="1" presStyleCnt="3"/>
      <dgm:spPr/>
    </dgm:pt>
    <dgm:pt modelId="{B4A3B72D-4F99-49B9-BB72-5193CB1EBF45}" type="pres">
      <dgm:prSet presAssocID="{656A130E-CCD7-4CAD-8E29-8A53D3303257}"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9DFC1862-77FD-44C1-AE1B-496659FA086A}" type="pres">
      <dgm:prSet presAssocID="{656A130E-CCD7-4CAD-8E29-8A53D3303257}" presName="text" presStyleLbl="node1" presStyleIdx="1" presStyleCnt="3">
        <dgm:presLayoutVars>
          <dgm:bulletEnabled val="1"/>
        </dgm:presLayoutVars>
      </dgm:prSet>
      <dgm:spPr/>
    </dgm:pt>
    <dgm:pt modelId="{23A0528C-0526-4B11-B233-E205ED8E59BA}" type="pres">
      <dgm:prSet presAssocID="{866C9104-640D-4CBB-A51E-60427D208E29}" presName="spacer" presStyleCnt="0"/>
      <dgm:spPr/>
    </dgm:pt>
    <dgm:pt modelId="{6B3FBE93-B5D3-4330-A1DF-23410D242F17}" type="pres">
      <dgm:prSet presAssocID="{0E534FFB-E369-49A7-8FD6-93371E495DB3}" presName="comp" presStyleCnt="0"/>
      <dgm:spPr/>
    </dgm:pt>
    <dgm:pt modelId="{3702D1DA-0C78-421B-8990-0AE82D254B39}" type="pres">
      <dgm:prSet presAssocID="{0E534FFB-E369-49A7-8FD6-93371E495DB3}" presName="box" presStyleLbl="node1" presStyleIdx="2" presStyleCnt="3"/>
      <dgm:spPr/>
    </dgm:pt>
    <dgm:pt modelId="{9ED33906-63BC-4315-B4FB-6A425FA44900}" type="pres">
      <dgm:prSet presAssocID="{0E534FFB-E369-49A7-8FD6-93371E495DB3}"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7C06EEC4-F549-436C-BD80-0A7F6A31D4E9}" type="pres">
      <dgm:prSet presAssocID="{0E534FFB-E369-49A7-8FD6-93371E495DB3}" presName="text" presStyleLbl="node1" presStyleIdx="2" presStyleCnt="3">
        <dgm:presLayoutVars>
          <dgm:bulletEnabled val="1"/>
        </dgm:presLayoutVars>
      </dgm:prSet>
      <dgm:spPr/>
    </dgm:pt>
  </dgm:ptLst>
  <dgm:cxnLst>
    <dgm:cxn modelId="{E7E92D01-17FB-4133-9003-16419F9C0724}" type="presOf" srcId="{9479E666-AE29-4433-B902-B81C63739F99}" destId="{3702D1DA-0C78-421B-8990-0AE82D254B39}" srcOrd="0" destOrd="1" presId="urn:microsoft.com/office/officeart/2005/8/layout/vList4"/>
    <dgm:cxn modelId="{05070704-B310-412E-A995-9297BC1BFF9E}" type="presOf" srcId="{BA22EEEC-FF86-4B7C-A1C8-6E3CB7194B77}" destId="{F37BF87E-7E40-4932-AABD-5F52E766D6F3}" srcOrd="0" destOrd="1" presId="urn:microsoft.com/office/officeart/2005/8/layout/vList4"/>
    <dgm:cxn modelId="{0B333B0E-AB2E-4BA0-B17D-0ADB2D24365B}" srcId="{EC1A25BF-30F2-447B-9136-C3626A45F187}" destId="{656A130E-CCD7-4CAD-8E29-8A53D3303257}" srcOrd="1" destOrd="0" parTransId="{442FC2A7-F55E-471F-8F57-95A7B8B4514B}" sibTransId="{866C9104-640D-4CBB-A51E-60427D208E29}"/>
    <dgm:cxn modelId="{0FB27813-8702-49C6-BBEF-1458F48AABFA}" type="presOf" srcId="{0E534FFB-E369-49A7-8FD6-93371E495DB3}" destId="{7C06EEC4-F549-436C-BD80-0A7F6A31D4E9}" srcOrd="1" destOrd="0" presId="urn:microsoft.com/office/officeart/2005/8/layout/vList4"/>
    <dgm:cxn modelId="{1443E714-8EFA-4D97-9107-A26D0C96346C}" type="presOf" srcId="{9479E666-AE29-4433-B902-B81C63739F99}" destId="{7C06EEC4-F549-436C-BD80-0A7F6A31D4E9}" srcOrd="1" destOrd="1" presId="urn:microsoft.com/office/officeart/2005/8/layout/vList4"/>
    <dgm:cxn modelId="{289B832E-265D-4EBA-BEFB-8F36ED3370A1}" type="presOf" srcId="{BA22EEEC-FF86-4B7C-A1C8-6E3CB7194B77}" destId="{73827403-EA0E-4359-8A14-3572A580E086}" srcOrd="1" destOrd="1" presId="urn:microsoft.com/office/officeart/2005/8/layout/vList4"/>
    <dgm:cxn modelId="{4CBD3F5F-C4D4-4C2B-8CC2-161A5E567026}" srcId="{0E534FFB-E369-49A7-8FD6-93371E495DB3}" destId="{9479E666-AE29-4433-B902-B81C63739F99}" srcOrd="0" destOrd="0" parTransId="{DA1DDDF4-BA4E-4570-B528-874871CEAA63}" sibTransId="{6C8C2162-1E5A-419D-B35B-90300F6B513F}"/>
    <dgm:cxn modelId="{51C1A342-BE37-40A7-B358-8BFC40A7A661}" type="presOf" srcId="{656A130E-CCD7-4CAD-8E29-8A53D3303257}" destId="{85097366-7708-4ED7-8009-6BC9CB8CBFA0}" srcOrd="0" destOrd="0" presId="urn:microsoft.com/office/officeart/2005/8/layout/vList4"/>
    <dgm:cxn modelId="{A533D47D-3059-498B-BBF5-086C1D7FB1B1}" type="presOf" srcId="{656A130E-CCD7-4CAD-8E29-8A53D3303257}" destId="{9DFC1862-77FD-44C1-AE1B-496659FA086A}" srcOrd="1" destOrd="0" presId="urn:microsoft.com/office/officeart/2005/8/layout/vList4"/>
    <dgm:cxn modelId="{0CB30189-5289-41BB-BD69-921D3776210E}" type="presOf" srcId="{0E534FFB-E369-49A7-8FD6-93371E495DB3}" destId="{3702D1DA-0C78-421B-8990-0AE82D254B39}" srcOrd="0" destOrd="0" presId="urn:microsoft.com/office/officeart/2005/8/layout/vList4"/>
    <dgm:cxn modelId="{91615E9E-37D5-4EBE-A19E-2D052E971CFF}" type="presOf" srcId="{E4B22740-1A59-4526-B9B9-770907DBE6A4}" destId="{F37BF87E-7E40-4932-AABD-5F52E766D6F3}" srcOrd="0" destOrd="0" presId="urn:microsoft.com/office/officeart/2005/8/layout/vList4"/>
    <dgm:cxn modelId="{781C9EB5-AFE3-47C3-9E4D-26ADAB5FB25C}" type="presOf" srcId="{EC1A25BF-30F2-447B-9136-C3626A45F187}" destId="{E0D72624-60D7-4D35-A1D3-9C9EEC142ABA}" srcOrd="0" destOrd="0" presId="urn:microsoft.com/office/officeart/2005/8/layout/vList4"/>
    <dgm:cxn modelId="{FC2645B9-91C6-4F49-A005-1EFA88D65DDD}" srcId="{656A130E-CCD7-4CAD-8E29-8A53D3303257}" destId="{4248F53C-8EF3-4D63-9510-643F3777C40F}" srcOrd="0" destOrd="0" parTransId="{647302AD-E7E8-4056-9409-C03A53CF6D74}" sibTransId="{3A821F52-222F-4F17-930F-0C9FC7166BFF}"/>
    <dgm:cxn modelId="{B7FD82BB-CCB7-4199-BF03-6259C70A0F5E}" srcId="{EC1A25BF-30F2-447B-9136-C3626A45F187}" destId="{0E534FFB-E369-49A7-8FD6-93371E495DB3}" srcOrd="2" destOrd="0" parTransId="{64CE472E-1127-4D29-97C4-5C191182CD0C}" sibTransId="{2E0DDDCF-AD35-4DE8-AB93-09F63E78EF56}"/>
    <dgm:cxn modelId="{1E03BFCD-8209-4A66-B74C-161BD82F61CC}" srcId="{EC1A25BF-30F2-447B-9136-C3626A45F187}" destId="{E4B22740-1A59-4526-B9B9-770907DBE6A4}" srcOrd="0" destOrd="0" parTransId="{CC9D1FF9-CACD-4176-B6FD-44866A0552EA}" sibTransId="{74B98F01-F284-42A4-A110-1E0577B183DD}"/>
    <dgm:cxn modelId="{32AF2DD5-3342-4B4B-B57E-9C7CDDCA907D}" type="presOf" srcId="{4248F53C-8EF3-4D63-9510-643F3777C40F}" destId="{85097366-7708-4ED7-8009-6BC9CB8CBFA0}" srcOrd="0" destOrd="1" presId="urn:microsoft.com/office/officeart/2005/8/layout/vList4"/>
    <dgm:cxn modelId="{D75A4FD9-3850-4AEE-A8A4-18117F6D59BC}" type="presOf" srcId="{E4B22740-1A59-4526-B9B9-770907DBE6A4}" destId="{73827403-EA0E-4359-8A14-3572A580E086}" srcOrd="1" destOrd="0" presId="urn:microsoft.com/office/officeart/2005/8/layout/vList4"/>
    <dgm:cxn modelId="{875CBFDE-60BC-449A-8EEF-D66B52D3F484}" type="presOf" srcId="{4248F53C-8EF3-4D63-9510-643F3777C40F}" destId="{9DFC1862-77FD-44C1-AE1B-496659FA086A}" srcOrd="1" destOrd="1" presId="urn:microsoft.com/office/officeart/2005/8/layout/vList4"/>
    <dgm:cxn modelId="{F7A714EB-7F0B-4D7E-BEC7-0A184DB655A2}" srcId="{E4B22740-1A59-4526-B9B9-770907DBE6A4}" destId="{BA22EEEC-FF86-4B7C-A1C8-6E3CB7194B77}" srcOrd="0" destOrd="0" parTransId="{5FFE1174-7C29-4651-A63B-05AC6C7AB02D}" sibTransId="{531292D3-EC0E-41E2-9B64-26FCB8D48417}"/>
    <dgm:cxn modelId="{617D6DE5-DB3C-424F-A477-BFA9A7B32DBF}" type="presParOf" srcId="{E0D72624-60D7-4D35-A1D3-9C9EEC142ABA}" destId="{446910A9-CFB6-45C4-841F-CECD20E4AF26}" srcOrd="0" destOrd="0" presId="urn:microsoft.com/office/officeart/2005/8/layout/vList4"/>
    <dgm:cxn modelId="{83A2FEB2-6F6E-4A6F-8FB6-3BC7BC53AAC2}" type="presParOf" srcId="{446910A9-CFB6-45C4-841F-CECD20E4AF26}" destId="{F37BF87E-7E40-4932-AABD-5F52E766D6F3}" srcOrd="0" destOrd="0" presId="urn:microsoft.com/office/officeart/2005/8/layout/vList4"/>
    <dgm:cxn modelId="{FED3AE95-4EBD-47D1-B49B-448C4E86737E}" type="presParOf" srcId="{446910A9-CFB6-45C4-841F-CECD20E4AF26}" destId="{0232465A-EE44-4986-A0EE-83FAB4912A2C}" srcOrd="1" destOrd="0" presId="urn:microsoft.com/office/officeart/2005/8/layout/vList4"/>
    <dgm:cxn modelId="{CDDC2C5E-C6EE-42CC-B8F6-70BFC149F6D3}" type="presParOf" srcId="{446910A9-CFB6-45C4-841F-CECD20E4AF26}" destId="{73827403-EA0E-4359-8A14-3572A580E086}" srcOrd="2" destOrd="0" presId="urn:microsoft.com/office/officeart/2005/8/layout/vList4"/>
    <dgm:cxn modelId="{58C90A1A-2052-4957-BAA7-7380EE9E9C9A}" type="presParOf" srcId="{E0D72624-60D7-4D35-A1D3-9C9EEC142ABA}" destId="{39A26775-3200-4671-9221-533C4FBD3918}" srcOrd="1" destOrd="0" presId="urn:microsoft.com/office/officeart/2005/8/layout/vList4"/>
    <dgm:cxn modelId="{EEB7127D-F9BF-44B6-BA0D-3B6FF8611DF7}" type="presParOf" srcId="{E0D72624-60D7-4D35-A1D3-9C9EEC142ABA}" destId="{B1E27699-B10A-4136-8295-8A4B33E4DE7A}" srcOrd="2" destOrd="0" presId="urn:microsoft.com/office/officeart/2005/8/layout/vList4"/>
    <dgm:cxn modelId="{E5653451-FF99-43AD-84DB-3B9B5EE384A9}" type="presParOf" srcId="{B1E27699-B10A-4136-8295-8A4B33E4DE7A}" destId="{85097366-7708-4ED7-8009-6BC9CB8CBFA0}" srcOrd="0" destOrd="0" presId="urn:microsoft.com/office/officeart/2005/8/layout/vList4"/>
    <dgm:cxn modelId="{3939B610-45FB-46F0-A634-76EBD922F8FF}" type="presParOf" srcId="{B1E27699-B10A-4136-8295-8A4B33E4DE7A}" destId="{B4A3B72D-4F99-49B9-BB72-5193CB1EBF45}" srcOrd="1" destOrd="0" presId="urn:microsoft.com/office/officeart/2005/8/layout/vList4"/>
    <dgm:cxn modelId="{D4B6722E-DDE2-433C-9EB6-D6F50E0B32A0}" type="presParOf" srcId="{B1E27699-B10A-4136-8295-8A4B33E4DE7A}" destId="{9DFC1862-77FD-44C1-AE1B-496659FA086A}" srcOrd="2" destOrd="0" presId="urn:microsoft.com/office/officeart/2005/8/layout/vList4"/>
    <dgm:cxn modelId="{2BE02B1A-23C0-43BB-963F-4552ED15F816}" type="presParOf" srcId="{E0D72624-60D7-4D35-A1D3-9C9EEC142ABA}" destId="{23A0528C-0526-4B11-B233-E205ED8E59BA}" srcOrd="3" destOrd="0" presId="urn:microsoft.com/office/officeart/2005/8/layout/vList4"/>
    <dgm:cxn modelId="{37DE0DC0-BEEC-421E-9CFC-4F26BAB5FA30}" type="presParOf" srcId="{E0D72624-60D7-4D35-A1D3-9C9EEC142ABA}" destId="{6B3FBE93-B5D3-4330-A1DF-23410D242F17}" srcOrd="4" destOrd="0" presId="urn:microsoft.com/office/officeart/2005/8/layout/vList4"/>
    <dgm:cxn modelId="{F0C76D22-7570-424B-A3A2-EF851546266B}" type="presParOf" srcId="{6B3FBE93-B5D3-4330-A1DF-23410D242F17}" destId="{3702D1DA-0C78-421B-8990-0AE82D254B39}" srcOrd="0" destOrd="0" presId="urn:microsoft.com/office/officeart/2005/8/layout/vList4"/>
    <dgm:cxn modelId="{B41447E1-D67F-4F20-833E-D637CE96E9B7}" type="presParOf" srcId="{6B3FBE93-B5D3-4330-A1DF-23410D242F17}" destId="{9ED33906-63BC-4315-B4FB-6A425FA44900}" srcOrd="1" destOrd="0" presId="urn:microsoft.com/office/officeart/2005/8/layout/vList4"/>
    <dgm:cxn modelId="{2FCB7FCF-F73A-49E5-BFC6-14DE3230FCC8}" type="presParOf" srcId="{6B3FBE93-B5D3-4330-A1DF-23410D242F17}" destId="{7C06EEC4-F549-436C-BD80-0A7F6A31D4E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4D0C62-954B-4976-8B6E-C4133AA4CFAA}" type="doc">
      <dgm:prSet loTypeId="urn:microsoft.com/office/officeart/2005/8/layout/StepDownProcess" loCatId="process" qsTypeId="urn:microsoft.com/office/officeart/2005/8/quickstyle/simple5" qsCatId="simple" csTypeId="urn:microsoft.com/office/officeart/2005/8/colors/colorful1" csCatId="colorful" phldr="1"/>
      <dgm:spPr/>
      <dgm:t>
        <a:bodyPr/>
        <a:lstStyle/>
        <a:p>
          <a:endParaRPr lang="it-IT"/>
        </a:p>
      </dgm:t>
    </dgm:pt>
    <dgm:pt modelId="{9FB015AE-2E88-4145-AF40-FF7D4BDAB613}">
      <dgm:prSet phldrT="[Testo]" custT="1"/>
      <dgm:spPr/>
      <dgm:t>
        <a:bodyPr/>
        <a:lstStyle/>
        <a:p>
          <a:r>
            <a:rPr lang="it-IT" sz="2800" dirty="0"/>
            <a:t>Raccolta</a:t>
          </a:r>
          <a:endParaRPr lang="it-IT" sz="1700" dirty="0"/>
        </a:p>
      </dgm:t>
    </dgm:pt>
    <dgm:pt modelId="{071B9F8B-7BD0-40AD-8D26-705BF37E3C61}" type="parTrans" cxnId="{AC31268B-5C9E-453F-8493-957D37EA693D}">
      <dgm:prSet/>
      <dgm:spPr/>
      <dgm:t>
        <a:bodyPr/>
        <a:lstStyle/>
        <a:p>
          <a:endParaRPr lang="it-IT"/>
        </a:p>
      </dgm:t>
    </dgm:pt>
    <dgm:pt modelId="{D04B747D-8C41-4677-B899-B23819EB5DD3}" type="sibTrans" cxnId="{AC31268B-5C9E-453F-8493-957D37EA693D}">
      <dgm:prSet/>
      <dgm:spPr/>
      <dgm:t>
        <a:bodyPr/>
        <a:lstStyle/>
        <a:p>
          <a:endParaRPr lang="it-IT"/>
        </a:p>
      </dgm:t>
    </dgm:pt>
    <dgm:pt modelId="{12B5AD1A-893D-404F-8697-21443AC7B743}">
      <dgm:prSet phldrT="[Testo]"/>
      <dgm:spPr/>
      <dgm:t>
        <a:bodyPr/>
        <a:lstStyle/>
        <a:p>
          <a:r>
            <a:rPr lang="it-IT" dirty="0"/>
            <a:t>I dati vengono provenienti dai diversi sensori vengono inviati alla macchina</a:t>
          </a:r>
        </a:p>
      </dgm:t>
    </dgm:pt>
    <dgm:pt modelId="{0D1113C1-F447-4074-8E83-99E906FCBFE3}" type="parTrans" cxnId="{97CD3014-7AB1-40BE-BB17-13674C5D899F}">
      <dgm:prSet/>
      <dgm:spPr/>
      <dgm:t>
        <a:bodyPr/>
        <a:lstStyle/>
        <a:p>
          <a:endParaRPr lang="it-IT"/>
        </a:p>
      </dgm:t>
    </dgm:pt>
    <dgm:pt modelId="{A36BE4EA-3B17-4AD7-BFF0-1E7D3157C28E}" type="sibTrans" cxnId="{97CD3014-7AB1-40BE-BB17-13674C5D899F}">
      <dgm:prSet/>
      <dgm:spPr/>
      <dgm:t>
        <a:bodyPr/>
        <a:lstStyle/>
        <a:p>
          <a:endParaRPr lang="it-IT"/>
        </a:p>
      </dgm:t>
    </dgm:pt>
    <dgm:pt modelId="{596BD6DD-A745-4BFD-A7D0-A5F8273AC41A}">
      <dgm:prSet phldrT="[Testo]"/>
      <dgm:spPr/>
      <dgm:t>
        <a:bodyPr/>
        <a:lstStyle/>
        <a:p>
          <a:r>
            <a:rPr lang="it-IT" dirty="0"/>
            <a:t>Organizzazione</a:t>
          </a:r>
        </a:p>
      </dgm:t>
    </dgm:pt>
    <dgm:pt modelId="{70A682D5-5459-4BE0-9882-AF615CAF9CF0}" type="parTrans" cxnId="{EFDDB9EE-3A4A-484B-BB0E-22E03D9CE8F3}">
      <dgm:prSet/>
      <dgm:spPr/>
      <dgm:t>
        <a:bodyPr/>
        <a:lstStyle/>
        <a:p>
          <a:endParaRPr lang="it-IT"/>
        </a:p>
      </dgm:t>
    </dgm:pt>
    <dgm:pt modelId="{14959B68-277F-4CCD-80CD-FAEC19E08E9C}" type="sibTrans" cxnId="{EFDDB9EE-3A4A-484B-BB0E-22E03D9CE8F3}">
      <dgm:prSet/>
      <dgm:spPr/>
      <dgm:t>
        <a:bodyPr/>
        <a:lstStyle/>
        <a:p>
          <a:endParaRPr lang="it-IT"/>
        </a:p>
      </dgm:t>
    </dgm:pt>
    <dgm:pt modelId="{5AD82CD3-B797-408A-9DF0-CB0A3F124BB9}">
      <dgm:prSet phldrT="[Testo]"/>
      <dgm:spPr/>
      <dgm:t>
        <a:bodyPr/>
        <a:lstStyle/>
        <a:p>
          <a:r>
            <a:rPr lang="it-IT" dirty="0"/>
            <a:t>Questi vengono organizzati in un pacchetto idoneo</a:t>
          </a:r>
        </a:p>
      </dgm:t>
    </dgm:pt>
    <dgm:pt modelId="{C758D15C-2852-4588-9B91-95D7E13CEDEA}" type="parTrans" cxnId="{A9263E56-5D8E-4450-A27E-50388F5F3D31}">
      <dgm:prSet/>
      <dgm:spPr/>
      <dgm:t>
        <a:bodyPr/>
        <a:lstStyle/>
        <a:p>
          <a:endParaRPr lang="it-IT"/>
        </a:p>
      </dgm:t>
    </dgm:pt>
    <dgm:pt modelId="{CA04ACC4-5248-47F7-9E19-D251836040A0}" type="sibTrans" cxnId="{A9263E56-5D8E-4450-A27E-50388F5F3D31}">
      <dgm:prSet/>
      <dgm:spPr/>
      <dgm:t>
        <a:bodyPr/>
        <a:lstStyle/>
        <a:p>
          <a:endParaRPr lang="it-IT"/>
        </a:p>
      </dgm:t>
    </dgm:pt>
    <dgm:pt modelId="{4A265E1C-DC33-43E8-B7A2-6A2E001E9DC3}">
      <dgm:prSet phldrT="[Testo]"/>
      <dgm:spPr/>
      <dgm:t>
        <a:bodyPr/>
        <a:lstStyle/>
        <a:p>
          <a:r>
            <a:rPr lang="it-IT" dirty="0"/>
            <a:t>Invio al cloud</a:t>
          </a:r>
        </a:p>
      </dgm:t>
    </dgm:pt>
    <dgm:pt modelId="{2A471C57-FC00-4229-8ADE-04E53BE41EFA}" type="parTrans" cxnId="{99BF78D5-3963-4D4F-9311-E5BEE078C7D4}">
      <dgm:prSet/>
      <dgm:spPr/>
      <dgm:t>
        <a:bodyPr/>
        <a:lstStyle/>
        <a:p>
          <a:endParaRPr lang="it-IT"/>
        </a:p>
      </dgm:t>
    </dgm:pt>
    <dgm:pt modelId="{55AD21A2-499F-4482-9A81-EC64F076A05C}" type="sibTrans" cxnId="{99BF78D5-3963-4D4F-9311-E5BEE078C7D4}">
      <dgm:prSet/>
      <dgm:spPr/>
      <dgm:t>
        <a:bodyPr/>
        <a:lstStyle/>
        <a:p>
          <a:endParaRPr lang="it-IT"/>
        </a:p>
      </dgm:t>
    </dgm:pt>
    <dgm:pt modelId="{CBC5E9F8-2229-4082-87BE-EE6297844AD9}" type="pres">
      <dgm:prSet presAssocID="{B94D0C62-954B-4976-8B6E-C4133AA4CFAA}" presName="rootnode" presStyleCnt="0">
        <dgm:presLayoutVars>
          <dgm:chMax/>
          <dgm:chPref/>
          <dgm:dir/>
          <dgm:animLvl val="lvl"/>
        </dgm:presLayoutVars>
      </dgm:prSet>
      <dgm:spPr/>
    </dgm:pt>
    <dgm:pt modelId="{70E16EB4-91F3-439A-BABF-F05EA3314431}" type="pres">
      <dgm:prSet presAssocID="{9FB015AE-2E88-4145-AF40-FF7D4BDAB613}" presName="composite" presStyleCnt="0"/>
      <dgm:spPr/>
    </dgm:pt>
    <dgm:pt modelId="{A9C02294-1671-44AE-AD18-1C06DB200534}" type="pres">
      <dgm:prSet presAssocID="{9FB015AE-2E88-4145-AF40-FF7D4BDAB613}" presName="bentUpArrow1" presStyleLbl="alignImgPlace1" presStyleIdx="0" presStyleCnt="2"/>
      <dgm:spPr/>
    </dgm:pt>
    <dgm:pt modelId="{FDFAD8E3-473A-4313-87F2-C5EBBB93812E}" type="pres">
      <dgm:prSet presAssocID="{9FB015AE-2E88-4145-AF40-FF7D4BDAB613}" presName="ParentText" presStyleLbl="node1" presStyleIdx="0" presStyleCnt="3" custScaleX="151425">
        <dgm:presLayoutVars>
          <dgm:chMax val="1"/>
          <dgm:chPref val="1"/>
          <dgm:bulletEnabled val="1"/>
        </dgm:presLayoutVars>
      </dgm:prSet>
      <dgm:spPr/>
    </dgm:pt>
    <dgm:pt modelId="{757EE60E-5526-472A-BA7E-9E90A4FD89F8}" type="pres">
      <dgm:prSet presAssocID="{9FB015AE-2E88-4145-AF40-FF7D4BDAB613}" presName="ChildText" presStyleLbl="revTx" presStyleIdx="0" presStyleCnt="2" custScaleX="352851" custLinFactX="60282" custLinFactNeighborX="100000" custLinFactNeighborY="-9282">
        <dgm:presLayoutVars>
          <dgm:chMax val="0"/>
          <dgm:chPref val="0"/>
          <dgm:bulletEnabled val="1"/>
        </dgm:presLayoutVars>
      </dgm:prSet>
      <dgm:spPr/>
    </dgm:pt>
    <dgm:pt modelId="{76B14D6C-F1A5-4A1A-9479-7C12A3DD253D}" type="pres">
      <dgm:prSet presAssocID="{D04B747D-8C41-4677-B899-B23819EB5DD3}" presName="sibTrans" presStyleCnt="0"/>
      <dgm:spPr/>
    </dgm:pt>
    <dgm:pt modelId="{836CAC70-9232-4CEE-A232-39490A20EDF6}" type="pres">
      <dgm:prSet presAssocID="{596BD6DD-A745-4BFD-A7D0-A5F8273AC41A}" presName="composite" presStyleCnt="0"/>
      <dgm:spPr/>
    </dgm:pt>
    <dgm:pt modelId="{7705E5F3-C11D-4924-A0DE-7DF6D512196A}" type="pres">
      <dgm:prSet presAssocID="{596BD6DD-A745-4BFD-A7D0-A5F8273AC41A}" presName="bentUpArrow1" presStyleLbl="alignImgPlace1" presStyleIdx="1" presStyleCnt="2" custLinFactNeighborX="-51945" custLinFactNeighborY="2217"/>
      <dgm:spPr/>
    </dgm:pt>
    <dgm:pt modelId="{CEB83DC5-A9E2-4282-8526-151A657DBF34}" type="pres">
      <dgm:prSet presAssocID="{596BD6DD-A745-4BFD-A7D0-A5F8273AC41A}" presName="ParentText" presStyleLbl="node1" presStyleIdx="1" presStyleCnt="3" custScaleX="151425" custLinFactNeighborX="-35129" custLinFactNeighborY="1882">
        <dgm:presLayoutVars>
          <dgm:chMax val="1"/>
          <dgm:chPref val="1"/>
          <dgm:bulletEnabled val="1"/>
        </dgm:presLayoutVars>
      </dgm:prSet>
      <dgm:spPr/>
    </dgm:pt>
    <dgm:pt modelId="{7F531488-B222-4D5B-BD03-0441D34053CB}" type="pres">
      <dgm:prSet presAssocID="{596BD6DD-A745-4BFD-A7D0-A5F8273AC41A}" presName="ChildText" presStyleLbl="revTx" presStyleIdx="1" presStyleCnt="2" custScaleX="276371" custLinFactNeighborX="77280" custLinFactNeighborY="-715">
        <dgm:presLayoutVars>
          <dgm:chMax val="0"/>
          <dgm:chPref val="0"/>
          <dgm:bulletEnabled val="1"/>
        </dgm:presLayoutVars>
      </dgm:prSet>
      <dgm:spPr/>
    </dgm:pt>
    <dgm:pt modelId="{206A0FEF-397B-4E15-A644-170AA7C4D992}" type="pres">
      <dgm:prSet presAssocID="{14959B68-277F-4CCD-80CD-FAEC19E08E9C}" presName="sibTrans" presStyleCnt="0"/>
      <dgm:spPr/>
    </dgm:pt>
    <dgm:pt modelId="{3B23BB88-B890-4870-9A2E-40118BBE8CB8}" type="pres">
      <dgm:prSet presAssocID="{4A265E1C-DC33-43E8-B7A2-6A2E001E9DC3}" presName="composite" presStyleCnt="0"/>
      <dgm:spPr/>
    </dgm:pt>
    <dgm:pt modelId="{DF86C6A7-7657-435C-A89A-DCF3BC63399C}" type="pres">
      <dgm:prSet presAssocID="{4A265E1C-DC33-43E8-B7A2-6A2E001E9DC3}" presName="ParentText" presStyleLbl="node1" presStyleIdx="2" presStyleCnt="3" custScaleX="151425" custLinFactNeighborX="-35129" custLinFactNeighborY="1882">
        <dgm:presLayoutVars>
          <dgm:chMax val="1"/>
          <dgm:chPref val="1"/>
          <dgm:bulletEnabled val="1"/>
        </dgm:presLayoutVars>
      </dgm:prSet>
      <dgm:spPr/>
    </dgm:pt>
  </dgm:ptLst>
  <dgm:cxnLst>
    <dgm:cxn modelId="{97CD3014-7AB1-40BE-BB17-13674C5D899F}" srcId="{9FB015AE-2E88-4145-AF40-FF7D4BDAB613}" destId="{12B5AD1A-893D-404F-8697-21443AC7B743}" srcOrd="0" destOrd="0" parTransId="{0D1113C1-F447-4074-8E83-99E906FCBFE3}" sibTransId="{A36BE4EA-3B17-4AD7-BFF0-1E7D3157C28E}"/>
    <dgm:cxn modelId="{88ECB333-B553-4AEF-AE2D-080769B0CD77}" type="presOf" srcId="{12B5AD1A-893D-404F-8697-21443AC7B743}" destId="{757EE60E-5526-472A-BA7E-9E90A4FD89F8}" srcOrd="0" destOrd="0" presId="urn:microsoft.com/office/officeart/2005/8/layout/StepDownProcess"/>
    <dgm:cxn modelId="{AB0F9E64-9AE1-4695-8CFE-BC7B9A2292FB}" type="presOf" srcId="{5AD82CD3-B797-408A-9DF0-CB0A3F124BB9}" destId="{7F531488-B222-4D5B-BD03-0441D34053CB}" srcOrd="0" destOrd="0" presId="urn:microsoft.com/office/officeart/2005/8/layout/StepDownProcess"/>
    <dgm:cxn modelId="{B834A969-CB51-4E07-8D45-1FA62F37A822}" type="presOf" srcId="{596BD6DD-A745-4BFD-A7D0-A5F8273AC41A}" destId="{CEB83DC5-A9E2-4282-8526-151A657DBF34}" srcOrd="0" destOrd="0" presId="urn:microsoft.com/office/officeart/2005/8/layout/StepDownProcess"/>
    <dgm:cxn modelId="{A9263E56-5D8E-4450-A27E-50388F5F3D31}" srcId="{596BD6DD-A745-4BFD-A7D0-A5F8273AC41A}" destId="{5AD82CD3-B797-408A-9DF0-CB0A3F124BB9}" srcOrd="0" destOrd="0" parTransId="{C758D15C-2852-4588-9B91-95D7E13CEDEA}" sibTransId="{CA04ACC4-5248-47F7-9E19-D251836040A0}"/>
    <dgm:cxn modelId="{2865A680-9F5A-4390-8C1A-1940F0138F6F}" type="presOf" srcId="{B94D0C62-954B-4976-8B6E-C4133AA4CFAA}" destId="{CBC5E9F8-2229-4082-87BE-EE6297844AD9}" srcOrd="0" destOrd="0" presId="urn:microsoft.com/office/officeart/2005/8/layout/StepDownProcess"/>
    <dgm:cxn modelId="{AC31268B-5C9E-453F-8493-957D37EA693D}" srcId="{B94D0C62-954B-4976-8B6E-C4133AA4CFAA}" destId="{9FB015AE-2E88-4145-AF40-FF7D4BDAB613}" srcOrd="0" destOrd="0" parTransId="{071B9F8B-7BD0-40AD-8D26-705BF37E3C61}" sibTransId="{D04B747D-8C41-4677-B899-B23819EB5DD3}"/>
    <dgm:cxn modelId="{9A3C34A0-1977-490B-B47B-A16F9E91E770}" type="presOf" srcId="{9FB015AE-2E88-4145-AF40-FF7D4BDAB613}" destId="{FDFAD8E3-473A-4313-87F2-C5EBBB93812E}" srcOrd="0" destOrd="0" presId="urn:microsoft.com/office/officeart/2005/8/layout/StepDownProcess"/>
    <dgm:cxn modelId="{99BF78D5-3963-4D4F-9311-E5BEE078C7D4}" srcId="{B94D0C62-954B-4976-8B6E-C4133AA4CFAA}" destId="{4A265E1C-DC33-43E8-B7A2-6A2E001E9DC3}" srcOrd="2" destOrd="0" parTransId="{2A471C57-FC00-4229-8ADE-04E53BE41EFA}" sibTransId="{55AD21A2-499F-4482-9A81-EC64F076A05C}"/>
    <dgm:cxn modelId="{85952CDA-84CF-42BB-AB8E-E76A5495393E}" type="presOf" srcId="{4A265E1C-DC33-43E8-B7A2-6A2E001E9DC3}" destId="{DF86C6A7-7657-435C-A89A-DCF3BC63399C}" srcOrd="0" destOrd="0" presId="urn:microsoft.com/office/officeart/2005/8/layout/StepDownProcess"/>
    <dgm:cxn modelId="{EFDDB9EE-3A4A-484B-BB0E-22E03D9CE8F3}" srcId="{B94D0C62-954B-4976-8B6E-C4133AA4CFAA}" destId="{596BD6DD-A745-4BFD-A7D0-A5F8273AC41A}" srcOrd="1" destOrd="0" parTransId="{70A682D5-5459-4BE0-9882-AF615CAF9CF0}" sibTransId="{14959B68-277F-4CCD-80CD-FAEC19E08E9C}"/>
    <dgm:cxn modelId="{29A5E90F-8671-4117-A113-B8AA5BC899E2}" type="presParOf" srcId="{CBC5E9F8-2229-4082-87BE-EE6297844AD9}" destId="{70E16EB4-91F3-439A-BABF-F05EA3314431}" srcOrd="0" destOrd="0" presId="urn:microsoft.com/office/officeart/2005/8/layout/StepDownProcess"/>
    <dgm:cxn modelId="{9C675C5F-55BF-470B-8984-0A966A7D10BE}" type="presParOf" srcId="{70E16EB4-91F3-439A-BABF-F05EA3314431}" destId="{A9C02294-1671-44AE-AD18-1C06DB200534}" srcOrd="0" destOrd="0" presId="urn:microsoft.com/office/officeart/2005/8/layout/StepDownProcess"/>
    <dgm:cxn modelId="{8F2540D6-FEAE-4066-9494-0CBA83ED2C4E}" type="presParOf" srcId="{70E16EB4-91F3-439A-BABF-F05EA3314431}" destId="{FDFAD8E3-473A-4313-87F2-C5EBBB93812E}" srcOrd="1" destOrd="0" presId="urn:microsoft.com/office/officeart/2005/8/layout/StepDownProcess"/>
    <dgm:cxn modelId="{A741DAC3-3441-485B-981B-19CCF9B1370A}" type="presParOf" srcId="{70E16EB4-91F3-439A-BABF-F05EA3314431}" destId="{757EE60E-5526-472A-BA7E-9E90A4FD89F8}" srcOrd="2" destOrd="0" presId="urn:microsoft.com/office/officeart/2005/8/layout/StepDownProcess"/>
    <dgm:cxn modelId="{C399F45B-D614-4085-8596-D6A49D1F8A10}" type="presParOf" srcId="{CBC5E9F8-2229-4082-87BE-EE6297844AD9}" destId="{76B14D6C-F1A5-4A1A-9479-7C12A3DD253D}" srcOrd="1" destOrd="0" presId="urn:microsoft.com/office/officeart/2005/8/layout/StepDownProcess"/>
    <dgm:cxn modelId="{8C12B087-46F1-4666-850E-BD94FDC59BF3}" type="presParOf" srcId="{CBC5E9F8-2229-4082-87BE-EE6297844AD9}" destId="{836CAC70-9232-4CEE-A232-39490A20EDF6}" srcOrd="2" destOrd="0" presId="urn:microsoft.com/office/officeart/2005/8/layout/StepDownProcess"/>
    <dgm:cxn modelId="{16175877-E553-4941-BB70-AD25CE843489}" type="presParOf" srcId="{836CAC70-9232-4CEE-A232-39490A20EDF6}" destId="{7705E5F3-C11D-4924-A0DE-7DF6D512196A}" srcOrd="0" destOrd="0" presId="urn:microsoft.com/office/officeart/2005/8/layout/StepDownProcess"/>
    <dgm:cxn modelId="{BF18A254-FE71-4142-838E-A23CD433B9A6}" type="presParOf" srcId="{836CAC70-9232-4CEE-A232-39490A20EDF6}" destId="{CEB83DC5-A9E2-4282-8526-151A657DBF34}" srcOrd="1" destOrd="0" presId="urn:microsoft.com/office/officeart/2005/8/layout/StepDownProcess"/>
    <dgm:cxn modelId="{57FBF47D-164A-4914-AC6F-E71E4E094EDF}" type="presParOf" srcId="{836CAC70-9232-4CEE-A232-39490A20EDF6}" destId="{7F531488-B222-4D5B-BD03-0441D34053CB}" srcOrd="2" destOrd="0" presId="urn:microsoft.com/office/officeart/2005/8/layout/StepDownProcess"/>
    <dgm:cxn modelId="{3BB4B62B-B998-4D58-8BCA-764D144BFE39}" type="presParOf" srcId="{CBC5E9F8-2229-4082-87BE-EE6297844AD9}" destId="{206A0FEF-397B-4E15-A644-170AA7C4D992}" srcOrd="3" destOrd="0" presId="urn:microsoft.com/office/officeart/2005/8/layout/StepDownProcess"/>
    <dgm:cxn modelId="{63AE581F-D474-4425-BF9B-0CBEBDDE41A1}" type="presParOf" srcId="{CBC5E9F8-2229-4082-87BE-EE6297844AD9}" destId="{3B23BB88-B890-4870-9A2E-40118BBE8CB8}" srcOrd="4" destOrd="0" presId="urn:microsoft.com/office/officeart/2005/8/layout/StepDownProcess"/>
    <dgm:cxn modelId="{FB54BA40-F4A7-4BE3-8B98-51C314742E6D}" type="presParOf" srcId="{3B23BB88-B890-4870-9A2E-40118BBE8CB8}" destId="{DF86C6A7-7657-435C-A89A-DCF3BC63399C}"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A4EEB-B71D-4B5B-AB39-4F75E4B3955E}">
      <dsp:nvSpPr>
        <dsp:cNvPr id="0" name=""/>
        <dsp:cNvSpPr/>
      </dsp:nvSpPr>
      <dsp:spPr>
        <a:xfrm>
          <a:off x="0" y="0"/>
          <a:ext cx="4690954" cy="4690954"/>
        </a:xfrm>
        <a:prstGeom prst="triangl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F500D61-0CC2-4844-88EB-F6C975EBD038}">
      <dsp:nvSpPr>
        <dsp:cNvPr id="0" name=""/>
        <dsp:cNvSpPr/>
      </dsp:nvSpPr>
      <dsp:spPr>
        <a:xfrm>
          <a:off x="0" y="479435"/>
          <a:ext cx="4460618" cy="1110436"/>
        </a:xfrm>
        <a:prstGeom prst="round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it-IT" sz="2400" kern="1200" dirty="0"/>
            <a:t>Forza di volontà </a:t>
          </a:r>
        </a:p>
      </dsp:txBody>
      <dsp:txXfrm>
        <a:off x="54207" y="533642"/>
        <a:ext cx="4352204" cy="1002022"/>
      </dsp:txXfrm>
    </dsp:sp>
    <dsp:sp modelId="{CD73E863-82F7-4A0A-8B93-12A4D9A692DA}">
      <dsp:nvSpPr>
        <dsp:cNvPr id="0" name=""/>
        <dsp:cNvSpPr/>
      </dsp:nvSpPr>
      <dsp:spPr>
        <a:xfrm>
          <a:off x="0" y="1843814"/>
          <a:ext cx="4460618" cy="1110436"/>
        </a:xfrm>
        <a:prstGeom prst="roundRect">
          <a:avLst/>
        </a:prstGeom>
        <a:solidFill>
          <a:schemeClr val="lt1">
            <a:alpha val="90000"/>
            <a:hueOff val="0"/>
            <a:satOff val="0"/>
            <a:lumOff val="0"/>
            <a:alphaOff val="0"/>
          </a:schemeClr>
        </a:solidFill>
        <a:ln w="6350" cap="flat" cmpd="sng" algn="ctr">
          <a:solidFill>
            <a:schemeClr val="accent4">
              <a:hueOff val="9084445"/>
              <a:satOff val="0"/>
              <a:lumOff val="-29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it-IT" sz="2400" kern="1200" dirty="0"/>
            <a:t>Struttura fisica</a:t>
          </a:r>
        </a:p>
      </dsp:txBody>
      <dsp:txXfrm>
        <a:off x="54207" y="1898021"/>
        <a:ext cx="4352204" cy="1002022"/>
      </dsp:txXfrm>
    </dsp:sp>
    <dsp:sp modelId="{B27AC284-C6C8-424B-8AA0-EC4BE7A38B35}">
      <dsp:nvSpPr>
        <dsp:cNvPr id="0" name=""/>
        <dsp:cNvSpPr/>
      </dsp:nvSpPr>
      <dsp:spPr>
        <a:xfrm>
          <a:off x="0" y="3175250"/>
          <a:ext cx="4460618" cy="1110436"/>
        </a:xfrm>
        <a:prstGeom prst="roundRect">
          <a:avLst/>
        </a:prstGeom>
        <a:solidFill>
          <a:schemeClr val="lt1">
            <a:alpha val="90000"/>
            <a:hueOff val="0"/>
            <a:satOff val="0"/>
            <a:lumOff val="0"/>
            <a:alphaOff val="0"/>
          </a:schemeClr>
        </a:solidFill>
        <a:ln w="6350" cap="flat" cmpd="sng" algn="ctr">
          <a:solidFill>
            <a:schemeClr val="accent4">
              <a:hueOff val="18168891"/>
              <a:satOff val="0"/>
              <a:lumOff val="-59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it-IT" sz="2400" kern="1200" dirty="0"/>
            <a:t>Un tiro infallibile </a:t>
          </a:r>
        </a:p>
      </dsp:txBody>
      <dsp:txXfrm>
        <a:off x="54207" y="3229457"/>
        <a:ext cx="4352204" cy="10020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F1E8-EEBB-4F59-857E-BC1F69240E7B}">
      <dsp:nvSpPr>
        <dsp:cNvPr id="0" name=""/>
        <dsp:cNvSpPr/>
      </dsp:nvSpPr>
      <dsp:spPr>
        <a:xfrm>
          <a:off x="2842600" y="239036"/>
          <a:ext cx="6492090" cy="164750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5B260-9D16-4ACE-8293-1E0AB70B3C20}">
      <dsp:nvSpPr>
        <dsp:cNvPr id="0" name=""/>
        <dsp:cNvSpPr/>
      </dsp:nvSpPr>
      <dsp:spPr>
        <a:xfrm>
          <a:off x="5636315" y="4273228"/>
          <a:ext cx="919369" cy="588396"/>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097265-4F4D-4A8D-A8A9-19400B2A339C}">
      <dsp:nvSpPr>
        <dsp:cNvPr id="0" name=""/>
        <dsp:cNvSpPr/>
      </dsp:nvSpPr>
      <dsp:spPr>
        <a:xfrm>
          <a:off x="1457744" y="4743945"/>
          <a:ext cx="9276510" cy="1103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it-IT" sz="3700" kern="1200" dirty="0">
              <a:effectLst>
                <a:outerShdw blurRad="38100" dist="38100" dir="2700000" algn="tl">
                  <a:srgbClr val="000000">
                    <a:alpha val="43137"/>
                  </a:srgbClr>
                </a:outerShdw>
              </a:effectLst>
            </a:rPr>
            <a:t>Analisi e previsione dalle statistiche</a:t>
          </a:r>
        </a:p>
      </dsp:txBody>
      <dsp:txXfrm>
        <a:off x="1457744" y="4743945"/>
        <a:ext cx="9276510" cy="1103243"/>
      </dsp:txXfrm>
    </dsp:sp>
    <dsp:sp modelId="{159F17B9-66B9-4827-82E6-2028B3459A47}">
      <dsp:nvSpPr>
        <dsp:cNvPr id="0" name=""/>
        <dsp:cNvSpPr/>
      </dsp:nvSpPr>
      <dsp:spPr>
        <a:xfrm>
          <a:off x="5441409" y="2013786"/>
          <a:ext cx="1654864" cy="165486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kern="1200" dirty="0"/>
            <a:t>Sessione attuale</a:t>
          </a:r>
        </a:p>
      </dsp:txBody>
      <dsp:txXfrm>
        <a:off x="5683758" y="2256135"/>
        <a:ext cx="1170166" cy="1170166"/>
      </dsp:txXfrm>
    </dsp:sp>
    <dsp:sp modelId="{DE2CF623-CA31-4B53-9938-0901893241F8}">
      <dsp:nvSpPr>
        <dsp:cNvPr id="0" name=""/>
        <dsp:cNvSpPr/>
      </dsp:nvSpPr>
      <dsp:spPr>
        <a:xfrm>
          <a:off x="3478705" y="338935"/>
          <a:ext cx="2138565" cy="194706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it-IT" sz="2800" kern="1200" dirty="0"/>
            <a:t>Risultati</a:t>
          </a:r>
          <a:endParaRPr lang="it-IT" sz="2200" kern="1200" dirty="0"/>
        </a:p>
      </dsp:txBody>
      <dsp:txXfrm>
        <a:off x="3791891" y="624076"/>
        <a:ext cx="1512193" cy="1376782"/>
      </dsp:txXfrm>
    </dsp:sp>
    <dsp:sp modelId="{B9211998-A683-469D-BED3-7A9A22A6A408}">
      <dsp:nvSpPr>
        <dsp:cNvPr id="0" name=""/>
        <dsp:cNvSpPr/>
      </dsp:nvSpPr>
      <dsp:spPr>
        <a:xfrm>
          <a:off x="6456133" y="361668"/>
          <a:ext cx="2310191" cy="213305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it-IT" sz="2400" kern="1200" dirty="0"/>
            <a:t>Storico dati di tiro</a:t>
          </a:r>
        </a:p>
      </dsp:txBody>
      <dsp:txXfrm>
        <a:off x="6794453" y="674047"/>
        <a:ext cx="1633551" cy="1508296"/>
      </dsp:txXfrm>
    </dsp:sp>
    <dsp:sp modelId="{B2B82199-95CA-4BD1-B955-F233672C759B}">
      <dsp:nvSpPr>
        <dsp:cNvPr id="0" name=""/>
        <dsp:cNvSpPr/>
      </dsp:nvSpPr>
      <dsp:spPr>
        <a:xfrm>
          <a:off x="2590793" y="36774"/>
          <a:ext cx="7010412" cy="4118774"/>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8E568-A92C-453F-A19D-E91115E3ABB9}">
      <dsp:nvSpPr>
        <dsp:cNvPr id="0" name=""/>
        <dsp:cNvSpPr/>
      </dsp:nvSpPr>
      <dsp:spPr>
        <a:xfrm>
          <a:off x="3160535" y="694556"/>
          <a:ext cx="4634938" cy="4634938"/>
        </a:xfrm>
        <a:prstGeom prst="blockArc">
          <a:avLst>
            <a:gd name="adj1" fmla="val 10800000"/>
            <a:gd name="adj2" fmla="val 16200000"/>
            <a:gd name="adj3" fmla="val 4642"/>
          </a:avLst>
        </a:prstGeom>
        <a:gradFill rotWithShape="0">
          <a:gsLst>
            <a:gs pos="0">
              <a:schemeClr val="accent4">
                <a:hueOff val="18168891"/>
                <a:satOff val="0"/>
                <a:lumOff val="-590"/>
                <a:alphaOff val="0"/>
                <a:satMod val="103000"/>
                <a:lumMod val="102000"/>
                <a:tint val="94000"/>
              </a:schemeClr>
            </a:gs>
            <a:gs pos="50000">
              <a:schemeClr val="accent4">
                <a:hueOff val="18168891"/>
                <a:satOff val="0"/>
                <a:lumOff val="-590"/>
                <a:alphaOff val="0"/>
                <a:satMod val="110000"/>
                <a:lumMod val="100000"/>
                <a:shade val="100000"/>
              </a:schemeClr>
            </a:gs>
            <a:gs pos="100000">
              <a:schemeClr val="accent4">
                <a:hueOff val="18168891"/>
                <a:satOff val="0"/>
                <a:lumOff val="-5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7EC15E2-6816-4D5B-B7F4-7DAF024AE7AE}">
      <dsp:nvSpPr>
        <dsp:cNvPr id="0" name=""/>
        <dsp:cNvSpPr/>
      </dsp:nvSpPr>
      <dsp:spPr>
        <a:xfrm>
          <a:off x="3160535" y="694556"/>
          <a:ext cx="4634938" cy="4634938"/>
        </a:xfrm>
        <a:prstGeom prst="blockArc">
          <a:avLst>
            <a:gd name="adj1" fmla="val 5400000"/>
            <a:gd name="adj2" fmla="val 10800000"/>
            <a:gd name="adj3" fmla="val 4642"/>
          </a:avLst>
        </a:prstGeom>
        <a:gradFill rotWithShape="0">
          <a:gsLst>
            <a:gs pos="0">
              <a:schemeClr val="accent4">
                <a:hueOff val="12112594"/>
                <a:satOff val="0"/>
                <a:lumOff val="-393"/>
                <a:alphaOff val="0"/>
                <a:satMod val="103000"/>
                <a:lumMod val="102000"/>
                <a:tint val="94000"/>
              </a:schemeClr>
            </a:gs>
            <a:gs pos="50000">
              <a:schemeClr val="accent4">
                <a:hueOff val="12112594"/>
                <a:satOff val="0"/>
                <a:lumOff val="-393"/>
                <a:alphaOff val="0"/>
                <a:satMod val="110000"/>
                <a:lumMod val="100000"/>
                <a:shade val="100000"/>
              </a:schemeClr>
            </a:gs>
            <a:gs pos="100000">
              <a:schemeClr val="accent4">
                <a:hueOff val="12112594"/>
                <a:satOff val="0"/>
                <a:lumOff val="-39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9FE910E-F682-4084-A982-1ED9F98FF7DE}">
      <dsp:nvSpPr>
        <dsp:cNvPr id="0" name=""/>
        <dsp:cNvSpPr/>
      </dsp:nvSpPr>
      <dsp:spPr>
        <a:xfrm>
          <a:off x="3160535" y="694556"/>
          <a:ext cx="4634938" cy="4634938"/>
        </a:xfrm>
        <a:prstGeom prst="blockArc">
          <a:avLst>
            <a:gd name="adj1" fmla="val 0"/>
            <a:gd name="adj2" fmla="val 5400000"/>
            <a:gd name="adj3" fmla="val 4642"/>
          </a:avLst>
        </a:prstGeom>
        <a:gradFill rotWithShape="0">
          <a:gsLst>
            <a:gs pos="0">
              <a:schemeClr val="accent4">
                <a:hueOff val="6056297"/>
                <a:satOff val="0"/>
                <a:lumOff val="-197"/>
                <a:alphaOff val="0"/>
                <a:satMod val="103000"/>
                <a:lumMod val="102000"/>
                <a:tint val="94000"/>
              </a:schemeClr>
            </a:gs>
            <a:gs pos="50000">
              <a:schemeClr val="accent4">
                <a:hueOff val="6056297"/>
                <a:satOff val="0"/>
                <a:lumOff val="-197"/>
                <a:alphaOff val="0"/>
                <a:satMod val="110000"/>
                <a:lumMod val="100000"/>
                <a:shade val="100000"/>
              </a:schemeClr>
            </a:gs>
            <a:gs pos="100000">
              <a:schemeClr val="accent4">
                <a:hueOff val="6056297"/>
                <a:satOff val="0"/>
                <a:lumOff val="-1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BE5623C-AB22-4870-8AAF-8F8FD50AAD38}">
      <dsp:nvSpPr>
        <dsp:cNvPr id="0" name=""/>
        <dsp:cNvSpPr/>
      </dsp:nvSpPr>
      <dsp:spPr>
        <a:xfrm>
          <a:off x="3160535" y="694556"/>
          <a:ext cx="4634938" cy="4634938"/>
        </a:xfrm>
        <a:prstGeom prst="blockArc">
          <a:avLst>
            <a:gd name="adj1" fmla="val 16200000"/>
            <a:gd name="adj2" fmla="val 0"/>
            <a:gd name="adj3" fmla="val 4642"/>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ED7B739-0C74-4E99-BA7B-10BB60635B0E}">
      <dsp:nvSpPr>
        <dsp:cNvPr id="0" name=""/>
        <dsp:cNvSpPr/>
      </dsp:nvSpPr>
      <dsp:spPr>
        <a:xfrm>
          <a:off x="4469999" y="2004020"/>
          <a:ext cx="2016010" cy="2016010"/>
        </a:xfrm>
        <a:prstGeom prst="ellipse">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100000"/>
            </a:lnSpc>
            <a:spcBef>
              <a:spcPct val="0"/>
            </a:spcBef>
            <a:spcAft>
              <a:spcPct val="35000"/>
            </a:spcAft>
            <a:buNone/>
          </a:pPr>
          <a:endParaRPr lang="it-IT" sz="3200" kern="1200" dirty="0">
            <a:effectLst>
              <a:outerShdw blurRad="38100" dist="38100" dir="2700000" algn="tl">
                <a:srgbClr val="000000">
                  <a:alpha val="43137"/>
                </a:srgbClr>
              </a:outerShdw>
            </a:effectLst>
          </a:endParaRPr>
        </a:p>
      </dsp:txBody>
      <dsp:txXfrm>
        <a:off x="4765237" y="2299258"/>
        <a:ext cx="1425534" cy="1425534"/>
      </dsp:txXfrm>
    </dsp:sp>
    <dsp:sp modelId="{AC737BAB-C6F3-4222-9083-72D4CCBF2318}">
      <dsp:nvSpPr>
        <dsp:cNvPr id="0" name=""/>
        <dsp:cNvSpPr/>
      </dsp:nvSpPr>
      <dsp:spPr>
        <a:xfrm>
          <a:off x="4398005" y="1271"/>
          <a:ext cx="2159999" cy="149414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it-IT" sz="2300" kern="1200" dirty="0">
              <a:effectLst>
                <a:outerShdw blurRad="38100" dist="38100" dir="2700000" algn="tl">
                  <a:srgbClr val="000000">
                    <a:alpha val="43137"/>
                  </a:srgbClr>
                </a:outerShdw>
              </a:effectLst>
            </a:rPr>
            <a:t>Semplicità</a:t>
          </a:r>
        </a:p>
      </dsp:txBody>
      <dsp:txXfrm>
        <a:off x="4714330" y="220084"/>
        <a:ext cx="1527349" cy="1056521"/>
      </dsp:txXfrm>
    </dsp:sp>
    <dsp:sp modelId="{4D92C5FD-982C-4D85-9E41-357DCFB56ABF}">
      <dsp:nvSpPr>
        <dsp:cNvPr id="0" name=""/>
        <dsp:cNvSpPr/>
      </dsp:nvSpPr>
      <dsp:spPr>
        <a:xfrm>
          <a:off x="6661685" y="2264951"/>
          <a:ext cx="2159999" cy="1494147"/>
        </a:xfrm>
        <a:prstGeom prst="ellipse">
          <a:avLst/>
        </a:prstGeom>
        <a:gradFill rotWithShape="0">
          <a:gsLst>
            <a:gs pos="0">
              <a:schemeClr val="accent4">
                <a:hueOff val="6056297"/>
                <a:satOff val="0"/>
                <a:lumOff val="-197"/>
                <a:alphaOff val="0"/>
                <a:satMod val="103000"/>
                <a:lumMod val="102000"/>
                <a:tint val="94000"/>
              </a:schemeClr>
            </a:gs>
            <a:gs pos="50000">
              <a:schemeClr val="accent4">
                <a:hueOff val="6056297"/>
                <a:satOff val="0"/>
                <a:lumOff val="-197"/>
                <a:alphaOff val="0"/>
                <a:satMod val="110000"/>
                <a:lumMod val="100000"/>
                <a:shade val="100000"/>
              </a:schemeClr>
            </a:gs>
            <a:gs pos="100000">
              <a:schemeClr val="accent4">
                <a:hueOff val="6056297"/>
                <a:satOff val="0"/>
                <a:lumOff val="-1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it-IT" sz="2800" kern="1200" dirty="0">
              <a:effectLst>
                <a:outerShdw blurRad="38100" dist="38100" dir="2700000" algn="tl">
                  <a:srgbClr val="000000">
                    <a:alpha val="43137"/>
                  </a:srgbClr>
                </a:outerShdw>
              </a:effectLst>
            </a:rPr>
            <a:t>Smart</a:t>
          </a:r>
          <a:endParaRPr lang="it-IT" sz="2500" kern="1200" dirty="0">
            <a:effectLst>
              <a:outerShdw blurRad="38100" dist="38100" dir="2700000" algn="tl">
                <a:srgbClr val="000000">
                  <a:alpha val="43137"/>
                </a:srgbClr>
              </a:outerShdw>
            </a:effectLst>
          </a:endParaRPr>
        </a:p>
      </dsp:txBody>
      <dsp:txXfrm>
        <a:off x="6978010" y="2483764"/>
        <a:ext cx="1527349" cy="1056521"/>
      </dsp:txXfrm>
    </dsp:sp>
    <dsp:sp modelId="{0DB5FC71-A1BE-453D-AD95-D5CB7AF73CB1}">
      <dsp:nvSpPr>
        <dsp:cNvPr id="0" name=""/>
        <dsp:cNvSpPr/>
      </dsp:nvSpPr>
      <dsp:spPr>
        <a:xfrm>
          <a:off x="4398005" y="4528631"/>
          <a:ext cx="2159999" cy="1494147"/>
        </a:xfrm>
        <a:prstGeom prst="ellipse">
          <a:avLst/>
        </a:prstGeom>
        <a:gradFill rotWithShape="0">
          <a:gsLst>
            <a:gs pos="0">
              <a:schemeClr val="accent4">
                <a:hueOff val="12112594"/>
                <a:satOff val="0"/>
                <a:lumOff val="-393"/>
                <a:alphaOff val="0"/>
                <a:satMod val="103000"/>
                <a:lumMod val="102000"/>
                <a:tint val="94000"/>
              </a:schemeClr>
            </a:gs>
            <a:gs pos="50000">
              <a:schemeClr val="accent4">
                <a:hueOff val="12112594"/>
                <a:satOff val="0"/>
                <a:lumOff val="-393"/>
                <a:alphaOff val="0"/>
                <a:satMod val="110000"/>
                <a:lumMod val="100000"/>
                <a:shade val="100000"/>
              </a:schemeClr>
            </a:gs>
            <a:gs pos="100000">
              <a:schemeClr val="accent4">
                <a:hueOff val="12112594"/>
                <a:satOff val="0"/>
                <a:lumOff val="-39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it-IT" sz="2500" kern="1200" dirty="0">
              <a:effectLst>
                <a:outerShdw blurRad="38100" dist="38100" dir="2700000" algn="tl">
                  <a:srgbClr val="000000">
                    <a:alpha val="43137"/>
                  </a:srgbClr>
                </a:outerShdw>
              </a:effectLst>
            </a:rPr>
            <a:t>AI e ML </a:t>
          </a:r>
          <a:r>
            <a:rPr lang="it-IT" sz="2500" kern="1200" dirty="0" err="1">
              <a:effectLst>
                <a:outerShdw blurRad="38100" dist="38100" dir="2700000" algn="tl">
                  <a:srgbClr val="000000">
                    <a:alpha val="43137"/>
                  </a:srgbClr>
                </a:outerShdw>
              </a:effectLst>
            </a:rPr>
            <a:t>analysis</a:t>
          </a:r>
          <a:endParaRPr lang="it-IT" sz="2500" kern="1200" dirty="0">
            <a:effectLst>
              <a:outerShdw blurRad="38100" dist="38100" dir="2700000" algn="tl">
                <a:srgbClr val="000000">
                  <a:alpha val="43137"/>
                </a:srgbClr>
              </a:outerShdw>
            </a:effectLst>
          </a:endParaRPr>
        </a:p>
      </dsp:txBody>
      <dsp:txXfrm>
        <a:off x="4714330" y="4747444"/>
        <a:ext cx="1527349" cy="1056521"/>
      </dsp:txXfrm>
    </dsp:sp>
    <dsp:sp modelId="{FF7AF202-B6EF-43AA-8A38-C4AFB6BC1333}">
      <dsp:nvSpPr>
        <dsp:cNvPr id="0" name=""/>
        <dsp:cNvSpPr/>
      </dsp:nvSpPr>
      <dsp:spPr>
        <a:xfrm>
          <a:off x="2134325" y="2264951"/>
          <a:ext cx="2159999" cy="1494147"/>
        </a:xfrm>
        <a:prstGeom prst="ellipse">
          <a:avLst/>
        </a:prstGeom>
        <a:gradFill rotWithShape="0">
          <a:gsLst>
            <a:gs pos="0">
              <a:schemeClr val="accent4">
                <a:hueOff val="18168891"/>
                <a:satOff val="0"/>
                <a:lumOff val="-590"/>
                <a:alphaOff val="0"/>
                <a:satMod val="103000"/>
                <a:lumMod val="102000"/>
                <a:tint val="94000"/>
              </a:schemeClr>
            </a:gs>
            <a:gs pos="50000">
              <a:schemeClr val="accent4">
                <a:hueOff val="18168891"/>
                <a:satOff val="0"/>
                <a:lumOff val="-590"/>
                <a:alphaOff val="0"/>
                <a:satMod val="110000"/>
                <a:lumMod val="100000"/>
                <a:shade val="100000"/>
              </a:schemeClr>
            </a:gs>
            <a:gs pos="100000">
              <a:schemeClr val="accent4">
                <a:hueOff val="18168891"/>
                <a:satOff val="0"/>
                <a:lumOff val="-5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it-IT" sz="2500" kern="1200" dirty="0">
              <a:effectLst>
                <a:outerShdw blurRad="38100" dist="38100" dir="2700000" algn="tl">
                  <a:srgbClr val="000000">
                    <a:alpha val="43137"/>
                  </a:srgbClr>
                </a:outerShdw>
              </a:effectLst>
            </a:rPr>
            <a:t>Modulare</a:t>
          </a:r>
        </a:p>
      </dsp:txBody>
      <dsp:txXfrm>
        <a:off x="2450650" y="2483764"/>
        <a:ext cx="1527349" cy="105652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DEB45-514B-4085-BBE8-07577F0E2BC8}">
      <dsp:nvSpPr>
        <dsp:cNvPr id="0" name=""/>
        <dsp:cNvSpPr/>
      </dsp:nvSpPr>
      <dsp:spPr>
        <a:xfrm>
          <a:off x="0" y="0"/>
          <a:ext cx="4993376" cy="4993376"/>
        </a:xfrm>
        <a:prstGeom prst="pie">
          <a:avLst>
            <a:gd name="adj1" fmla="val 5400000"/>
            <a:gd name="adj2" fmla="val 162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2559150-371D-4991-A439-B398DA100BB5}">
      <dsp:nvSpPr>
        <dsp:cNvPr id="0" name=""/>
        <dsp:cNvSpPr/>
      </dsp:nvSpPr>
      <dsp:spPr>
        <a:xfrm>
          <a:off x="2496688" y="0"/>
          <a:ext cx="8018912" cy="4993376"/>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it-IT" sz="3400" kern="1200" dirty="0">
              <a:solidFill>
                <a:srgbClr val="FF3A8E"/>
              </a:solidFill>
            </a:rPr>
            <a:t>Prezzo medio dei competitor: 4000€</a:t>
          </a:r>
        </a:p>
      </dsp:txBody>
      <dsp:txXfrm>
        <a:off x="2496688" y="0"/>
        <a:ext cx="8018912" cy="1498016"/>
      </dsp:txXfrm>
    </dsp:sp>
    <dsp:sp modelId="{B05C7A0D-A694-4CA2-BEDF-85B5AAD481FD}">
      <dsp:nvSpPr>
        <dsp:cNvPr id="0" name=""/>
        <dsp:cNvSpPr/>
      </dsp:nvSpPr>
      <dsp:spPr>
        <a:xfrm>
          <a:off x="873842" y="1498016"/>
          <a:ext cx="3245691" cy="3245691"/>
        </a:xfrm>
        <a:prstGeom prst="pie">
          <a:avLst>
            <a:gd name="adj1" fmla="val 5400000"/>
            <a:gd name="adj2" fmla="val 16200000"/>
          </a:avLst>
        </a:prstGeom>
        <a:gradFill rotWithShape="0">
          <a:gsLst>
            <a:gs pos="0">
              <a:schemeClr val="accent5">
                <a:hueOff val="-3770740"/>
                <a:satOff val="0"/>
                <a:lumOff val="-490"/>
                <a:alphaOff val="0"/>
                <a:satMod val="103000"/>
                <a:lumMod val="102000"/>
                <a:tint val="94000"/>
              </a:schemeClr>
            </a:gs>
            <a:gs pos="50000">
              <a:schemeClr val="accent5">
                <a:hueOff val="-3770740"/>
                <a:satOff val="0"/>
                <a:lumOff val="-490"/>
                <a:alphaOff val="0"/>
                <a:satMod val="110000"/>
                <a:lumMod val="100000"/>
                <a:shade val="100000"/>
              </a:schemeClr>
            </a:gs>
            <a:gs pos="100000">
              <a:schemeClr val="accent5">
                <a:hueOff val="-3770740"/>
                <a:satOff val="0"/>
                <a:lumOff val="-4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FB7017A-49FA-4986-9EC5-171E58D184F7}">
      <dsp:nvSpPr>
        <dsp:cNvPr id="0" name=""/>
        <dsp:cNvSpPr/>
      </dsp:nvSpPr>
      <dsp:spPr>
        <a:xfrm>
          <a:off x="2496688" y="1498016"/>
          <a:ext cx="8018912" cy="3245691"/>
        </a:xfrm>
        <a:prstGeom prst="rect">
          <a:avLst/>
        </a:prstGeom>
        <a:solidFill>
          <a:schemeClr val="lt1">
            <a:alpha val="90000"/>
            <a:hueOff val="0"/>
            <a:satOff val="0"/>
            <a:lumOff val="0"/>
            <a:alphaOff val="0"/>
          </a:schemeClr>
        </a:solidFill>
        <a:ln w="6350" cap="flat" cmpd="sng" algn="ctr">
          <a:solidFill>
            <a:schemeClr val="accent5">
              <a:hueOff val="-3770740"/>
              <a:satOff val="0"/>
              <a:lumOff val="-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it-IT" sz="3400" kern="1200" dirty="0">
              <a:solidFill>
                <a:srgbClr val="9534FF"/>
              </a:solidFill>
            </a:rPr>
            <a:t>Prezzo per la realizzazione del primo prototipo completo: 10000€</a:t>
          </a:r>
        </a:p>
      </dsp:txBody>
      <dsp:txXfrm>
        <a:off x="2496688" y="1498016"/>
        <a:ext cx="8018912" cy="1498011"/>
      </dsp:txXfrm>
    </dsp:sp>
    <dsp:sp modelId="{41FBCA83-E005-448D-9CFC-53875DFC6EB5}">
      <dsp:nvSpPr>
        <dsp:cNvPr id="0" name=""/>
        <dsp:cNvSpPr/>
      </dsp:nvSpPr>
      <dsp:spPr>
        <a:xfrm>
          <a:off x="1747682" y="2996027"/>
          <a:ext cx="1498011" cy="1498011"/>
        </a:xfrm>
        <a:prstGeom prst="pie">
          <a:avLst>
            <a:gd name="adj1" fmla="val 5400000"/>
            <a:gd name="adj2" fmla="val 16200000"/>
          </a:avLst>
        </a:prstGeom>
        <a:gradFill rotWithShape="0">
          <a:gsLst>
            <a:gs pos="0">
              <a:schemeClr val="accent5">
                <a:hueOff val="-7541480"/>
                <a:satOff val="0"/>
                <a:lumOff val="-980"/>
                <a:alphaOff val="0"/>
                <a:satMod val="103000"/>
                <a:lumMod val="102000"/>
                <a:tint val="94000"/>
              </a:schemeClr>
            </a:gs>
            <a:gs pos="50000">
              <a:schemeClr val="accent5">
                <a:hueOff val="-7541480"/>
                <a:satOff val="0"/>
                <a:lumOff val="-980"/>
                <a:alphaOff val="0"/>
                <a:satMod val="110000"/>
                <a:lumMod val="100000"/>
                <a:shade val="100000"/>
              </a:schemeClr>
            </a:gs>
            <a:gs pos="100000">
              <a:schemeClr val="accent5">
                <a:hueOff val="-7541480"/>
                <a:satOff val="0"/>
                <a:lumOff val="-9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D0404A4-C34C-4E13-AA12-5E29979E0DDD}">
      <dsp:nvSpPr>
        <dsp:cNvPr id="0" name=""/>
        <dsp:cNvSpPr/>
      </dsp:nvSpPr>
      <dsp:spPr>
        <a:xfrm>
          <a:off x="2496688" y="2996027"/>
          <a:ext cx="8018912" cy="1498011"/>
        </a:xfrm>
        <a:prstGeom prst="rect">
          <a:avLst/>
        </a:prstGeom>
        <a:solidFill>
          <a:schemeClr val="lt1">
            <a:alpha val="90000"/>
            <a:hueOff val="0"/>
            <a:satOff val="0"/>
            <a:lumOff val="0"/>
            <a:alphaOff val="0"/>
          </a:schemeClr>
        </a:solidFill>
        <a:ln w="6350" cap="flat" cmpd="sng" algn="ctr">
          <a:solidFill>
            <a:schemeClr val="accent5">
              <a:hueOff val="-7541480"/>
              <a:satOff val="0"/>
              <a:lumOff val="-98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it-IT" sz="3400" kern="1200" dirty="0">
              <a:solidFill>
                <a:srgbClr val="0E98FE"/>
              </a:solidFill>
            </a:rPr>
            <a:t>Prezzo una volta messa in produzione calcolata per eccesso: 3000€</a:t>
          </a:r>
        </a:p>
      </dsp:txBody>
      <dsp:txXfrm>
        <a:off x="2496688" y="2996027"/>
        <a:ext cx="8018912" cy="14980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DDF56-A09A-4665-8768-D9CE81F4B878}">
      <dsp:nvSpPr>
        <dsp:cNvPr id="0" name=""/>
        <dsp:cNvSpPr/>
      </dsp:nvSpPr>
      <dsp:spPr>
        <a:xfrm>
          <a:off x="0" y="52985"/>
          <a:ext cx="4554538" cy="8553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dirty="0">
              <a:effectLst>
                <a:outerShdw blurRad="38100" dist="38100" dir="2700000" algn="tl">
                  <a:srgbClr val="000000">
                    <a:alpha val="43137"/>
                  </a:srgbClr>
                </a:outerShdw>
              </a:effectLst>
            </a:rPr>
            <a:t>Meccanismo per il passaggio della palla</a:t>
          </a:r>
        </a:p>
      </dsp:txBody>
      <dsp:txXfrm>
        <a:off x="41755" y="94740"/>
        <a:ext cx="4471028" cy="771849"/>
      </dsp:txXfrm>
    </dsp:sp>
    <dsp:sp modelId="{86365367-ADCD-4CAC-968B-C4C14B3718D2}">
      <dsp:nvSpPr>
        <dsp:cNvPr id="0" name=""/>
        <dsp:cNvSpPr/>
      </dsp:nvSpPr>
      <dsp:spPr>
        <a:xfrm>
          <a:off x="0" y="971704"/>
          <a:ext cx="4554538" cy="855359"/>
        </a:xfrm>
        <a:prstGeom prst="roundRect">
          <a:avLst/>
        </a:prstGeom>
        <a:solidFill>
          <a:schemeClr val="accent5">
            <a:hueOff val="-2513827"/>
            <a:satOff val="0"/>
            <a:lumOff val="-3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dirty="0">
              <a:effectLst>
                <a:outerShdw blurRad="38100" dist="38100" dir="2700000" algn="tl">
                  <a:srgbClr val="000000">
                    <a:alpha val="43137"/>
                  </a:srgbClr>
                </a:outerShdw>
              </a:effectLst>
            </a:rPr>
            <a:t>Telecamera per l’individuazione della posizione del tiro (2 o 3) </a:t>
          </a:r>
        </a:p>
      </dsp:txBody>
      <dsp:txXfrm>
        <a:off x="41755" y="1013459"/>
        <a:ext cx="4471028" cy="771849"/>
      </dsp:txXfrm>
    </dsp:sp>
    <dsp:sp modelId="{20AB9996-B563-4C0D-97E4-A9EBCE4C391A}">
      <dsp:nvSpPr>
        <dsp:cNvPr id="0" name=""/>
        <dsp:cNvSpPr/>
      </dsp:nvSpPr>
      <dsp:spPr>
        <a:xfrm>
          <a:off x="0" y="1890424"/>
          <a:ext cx="4554538" cy="855359"/>
        </a:xfrm>
        <a:prstGeom prst="roundRect">
          <a:avLst/>
        </a:prstGeom>
        <a:solidFill>
          <a:schemeClr val="accent5">
            <a:hueOff val="-5027653"/>
            <a:satOff val="0"/>
            <a:lumOff val="-6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dirty="0">
              <a:effectLst>
                <a:outerShdw blurRad="38100" dist="38100" dir="2700000" algn="tl">
                  <a:srgbClr val="000000">
                    <a:alpha val="43137"/>
                  </a:srgbClr>
                </a:outerShdw>
              </a:effectLst>
            </a:rPr>
            <a:t>Sensore per la rilevazione della  presenza del pallone</a:t>
          </a:r>
        </a:p>
      </dsp:txBody>
      <dsp:txXfrm>
        <a:off x="41755" y="1932179"/>
        <a:ext cx="4471028" cy="771849"/>
      </dsp:txXfrm>
    </dsp:sp>
    <dsp:sp modelId="{4CEB85F7-02B6-4071-B6AD-C5ACF7DD435F}">
      <dsp:nvSpPr>
        <dsp:cNvPr id="0" name=""/>
        <dsp:cNvSpPr/>
      </dsp:nvSpPr>
      <dsp:spPr>
        <a:xfrm>
          <a:off x="0" y="2783473"/>
          <a:ext cx="4554538" cy="822458"/>
        </a:xfrm>
        <a:prstGeom prst="roundRect">
          <a:avLst/>
        </a:prstGeom>
        <a:solidFill>
          <a:schemeClr val="accent5">
            <a:hueOff val="-7541480"/>
            <a:satOff val="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dirty="0">
              <a:effectLst>
                <a:outerShdw blurRad="38100" dist="38100" dir="2700000" algn="tl">
                  <a:srgbClr val="000000">
                    <a:alpha val="43137"/>
                  </a:srgbClr>
                </a:outerShdw>
              </a:effectLst>
            </a:rPr>
            <a:t>Sensore  sul canestro per il conteggio dei realizzati</a:t>
          </a:r>
        </a:p>
      </dsp:txBody>
      <dsp:txXfrm>
        <a:off x="40149" y="2823622"/>
        <a:ext cx="4474240" cy="7421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53191-4FDB-4878-9A4C-0A44AE1B2A5B}">
      <dsp:nvSpPr>
        <dsp:cNvPr id="0" name=""/>
        <dsp:cNvSpPr/>
      </dsp:nvSpPr>
      <dsp:spPr>
        <a:xfrm>
          <a:off x="0" y="14938"/>
          <a:ext cx="4552950" cy="87479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effectLst>
                <a:outerShdw blurRad="38100" dist="38100" dir="2700000" algn="tl">
                  <a:srgbClr val="000000">
                    <a:alpha val="43137"/>
                  </a:srgbClr>
                </a:outerShdw>
              </a:effectLst>
            </a:rPr>
            <a:t>App per la scelta del programma e la visione delle statistiche</a:t>
          </a:r>
        </a:p>
      </dsp:txBody>
      <dsp:txXfrm>
        <a:off x="42704" y="57642"/>
        <a:ext cx="4467542" cy="789389"/>
      </dsp:txXfrm>
    </dsp:sp>
    <dsp:sp modelId="{FCCEBBF9-45BB-46BC-B29F-F83980F5DA7A}">
      <dsp:nvSpPr>
        <dsp:cNvPr id="0" name=""/>
        <dsp:cNvSpPr/>
      </dsp:nvSpPr>
      <dsp:spPr>
        <a:xfrm>
          <a:off x="0" y="941576"/>
          <a:ext cx="4552950" cy="874797"/>
        </a:xfrm>
        <a:prstGeom prst="roundRect">
          <a:avLst/>
        </a:prstGeom>
        <a:solidFill>
          <a:schemeClr val="accent4">
            <a:hueOff val="6056297"/>
            <a:satOff val="0"/>
            <a:lumOff val="-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b="0" kern="1200" dirty="0">
              <a:effectLst>
                <a:outerShdw blurRad="38100" dist="38100" dir="2700000" algn="tl">
                  <a:srgbClr val="000000">
                    <a:alpha val="43137"/>
                  </a:srgbClr>
                </a:outerShdw>
              </a:effectLst>
            </a:rPr>
            <a:t>AI per la gestione dei programmi </a:t>
          </a:r>
        </a:p>
      </dsp:txBody>
      <dsp:txXfrm>
        <a:off x="42704" y="984280"/>
        <a:ext cx="4467542" cy="789389"/>
      </dsp:txXfrm>
    </dsp:sp>
    <dsp:sp modelId="{3501874A-3AF2-4291-9111-7E5058C3493E}">
      <dsp:nvSpPr>
        <dsp:cNvPr id="0" name=""/>
        <dsp:cNvSpPr/>
      </dsp:nvSpPr>
      <dsp:spPr>
        <a:xfrm>
          <a:off x="0" y="2809790"/>
          <a:ext cx="4552950" cy="874797"/>
        </a:xfrm>
        <a:prstGeom prst="roundRect">
          <a:avLst/>
        </a:prstGeom>
        <a:solidFill>
          <a:schemeClr val="accent4">
            <a:hueOff val="12112594"/>
            <a:satOff val="0"/>
            <a:lumOff val="-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effectLst>
                <a:outerShdw blurRad="38100" dist="38100" dir="2700000" algn="tl">
                  <a:srgbClr val="000000">
                    <a:alpha val="43137"/>
                  </a:srgbClr>
                </a:outerShdw>
              </a:effectLst>
            </a:rPr>
            <a:t>Analisi e predizione delle statistiche tramite machine learning</a:t>
          </a:r>
        </a:p>
      </dsp:txBody>
      <dsp:txXfrm>
        <a:off x="42704" y="2852494"/>
        <a:ext cx="4467542" cy="789389"/>
      </dsp:txXfrm>
    </dsp:sp>
    <dsp:sp modelId="{4DD7E855-D68A-4EDF-95F3-3041B6BF7AD0}">
      <dsp:nvSpPr>
        <dsp:cNvPr id="0" name=""/>
        <dsp:cNvSpPr/>
      </dsp:nvSpPr>
      <dsp:spPr>
        <a:xfrm>
          <a:off x="0" y="1876867"/>
          <a:ext cx="4552950" cy="874797"/>
        </a:xfrm>
        <a:prstGeom prst="roundRect">
          <a:avLst/>
        </a:prstGeom>
        <a:solidFill>
          <a:schemeClr val="accent4">
            <a:hueOff val="18168891"/>
            <a:satOff val="0"/>
            <a:lumOff val="-5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effectLst>
                <a:outerShdw blurRad="38100" dist="38100" dir="2700000" algn="tl">
                  <a:srgbClr val="000000">
                    <a:alpha val="43137"/>
                  </a:srgbClr>
                </a:outerShdw>
              </a:effectLst>
            </a:rPr>
            <a:t>Stoccaggio in cloud delle statistiche </a:t>
          </a:r>
        </a:p>
      </dsp:txBody>
      <dsp:txXfrm>
        <a:off x="42704" y="1919571"/>
        <a:ext cx="4467542" cy="7893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D6174-8AFB-42EA-9266-CFF11EEA9320}">
      <dsp:nvSpPr>
        <dsp:cNvPr id="0" name=""/>
        <dsp:cNvSpPr/>
      </dsp:nvSpPr>
      <dsp:spPr>
        <a:xfrm>
          <a:off x="0" y="3639"/>
          <a:ext cx="8098367" cy="13455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t-IT" sz="2400" kern="1200" dirty="0"/>
            <a:t>Servomotori (comandati da un </a:t>
          </a:r>
          <a:r>
            <a:rPr lang="it-IT" sz="2400" kern="1200" dirty="0" err="1"/>
            <a:t>arduino</a:t>
          </a:r>
          <a:r>
            <a:rPr lang="it-IT" sz="2400" kern="1200" dirty="0"/>
            <a:t>) più molle per un meccanismo di passaggio che ricalca una catapulta</a:t>
          </a:r>
        </a:p>
      </dsp:txBody>
      <dsp:txXfrm>
        <a:off x="65682" y="69321"/>
        <a:ext cx="7967003" cy="1214136"/>
      </dsp:txXfrm>
    </dsp:sp>
    <dsp:sp modelId="{05C2D5B9-7F07-4E67-A413-01E0C5FFF1F6}">
      <dsp:nvSpPr>
        <dsp:cNvPr id="0" name=""/>
        <dsp:cNvSpPr/>
      </dsp:nvSpPr>
      <dsp:spPr>
        <a:xfrm>
          <a:off x="0" y="1415379"/>
          <a:ext cx="8098367" cy="1345500"/>
        </a:xfrm>
        <a:prstGeom prst="roundRect">
          <a:avLst/>
        </a:prstGeom>
        <a:gradFill rotWithShape="0">
          <a:gsLst>
            <a:gs pos="0">
              <a:schemeClr val="accent5">
                <a:hueOff val="-2513827"/>
                <a:satOff val="0"/>
                <a:lumOff val="-327"/>
                <a:alphaOff val="0"/>
                <a:satMod val="103000"/>
                <a:lumMod val="102000"/>
                <a:tint val="94000"/>
              </a:schemeClr>
            </a:gs>
            <a:gs pos="50000">
              <a:schemeClr val="accent5">
                <a:hueOff val="-2513827"/>
                <a:satOff val="0"/>
                <a:lumOff val="-327"/>
                <a:alphaOff val="0"/>
                <a:satMod val="110000"/>
                <a:lumMod val="100000"/>
                <a:shade val="100000"/>
              </a:schemeClr>
            </a:gs>
            <a:gs pos="100000">
              <a:schemeClr val="accent5">
                <a:hueOff val="-2513827"/>
                <a:satOff val="0"/>
                <a:lumOff val="-32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Coppia di telecamere stereo per tracking e per ricavare la distanza del tiratore</a:t>
          </a:r>
        </a:p>
      </dsp:txBody>
      <dsp:txXfrm>
        <a:off x="65682" y="1481061"/>
        <a:ext cx="7967003" cy="1214136"/>
      </dsp:txXfrm>
    </dsp:sp>
    <dsp:sp modelId="{3B47FC1C-9DB2-4B07-B4C3-DBDD95A9933A}">
      <dsp:nvSpPr>
        <dsp:cNvPr id="0" name=""/>
        <dsp:cNvSpPr/>
      </dsp:nvSpPr>
      <dsp:spPr>
        <a:xfrm>
          <a:off x="0" y="2827119"/>
          <a:ext cx="8098367" cy="1345500"/>
        </a:xfrm>
        <a:prstGeom prst="roundRect">
          <a:avLst/>
        </a:prstGeom>
        <a:gradFill rotWithShape="0">
          <a:gsLst>
            <a:gs pos="0">
              <a:schemeClr val="accent5">
                <a:hueOff val="-5027653"/>
                <a:satOff val="0"/>
                <a:lumOff val="-653"/>
                <a:alphaOff val="0"/>
                <a:satMod val="103000"/>
                <a:lumMod val="102000"/>
                <a:tint val="94000"/>
              </a:schemeClr>
            </a:gs>
            <a:gs pos="50000">
              <a:schemeClr val="accent5">
                <a:hueOff val="-5027653"/>
                <a:satOff val="0"/>
                <a:lumOff val="-653"/>
                <a:alphaOff val="0"/>
                <a:satMod val="110000"/>
                <a:lumMod val="100000"/>
                <a:shade val="100000"/>
              </a:schemeClr>
            </a:gs>
            <a:gs pos="100000">
              <a:schemeClr val="accent5">
                <a:hueOff val="-5027653"/>
                <a:satOff val="0"/>
                <a:lumOff val="-6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dirty="0"/>
            <a:t>All’interno della macchina è presente un sensore per il rilevamento di un pallone disponibile </a:t>
          </a:r>
        </a:p>
      </dsp:txBody>
      <dsp:txXfrm>
        <a:off x="65682" y="2892801"/>
        <a:ext cx="7967003" cy="1214136"/>
      </dsp:txXfrm>
    </dsp:sp>
    <dsp:sp modelId="{C6F55B9A-702C-453F-A78D-60328339F056}">
      <dsp:nvSpPr>
        <dsp:cNvPr id="0" name=""/>
        <dsp:cNvSpPr/>
      </dsp:nvSpPr>
      <dsp:spPr>
        <a:xfrm>
          <a:off x="0" y="4238859"/>
          <a:ext cx="8098367" cy="1345500"/>
        </a:xfrm>
        <a:prstGeom prst="roundRect">
          <a:avLst/>
        </a:prstGeom>
        <a:gradFill rotWithShape="0">
          <a:gsLst>
            <a:gs pos="0">
              <a:schemeClr val="accent5">
                <a:hueOff val="-7541480"/>
                <a:satOff val="0"/>
                <a:lumOff val="-980"/>
                <a:alphaOff val="0"/>
                <a:satMod val="103000"/>
                <a:lumMod val="102000"/>
                <a:tint val="94000"/>
              </a:schemeClr>
            </a:gs>
            <a:gs pos="50000">
              <a:schemeClr val="accent5">
                <a:hueOff val="-7541480"/>
                <a:satOff val="0"/>
                <a:lumOff val="-980"/>
                <a:alphaOff val="0"/>
                <a:satMod val="110000"/>
                <a:lumMod val="100000"/>
                <a:shade val="100000"/>
              </a:schemeClr>
            </a:gs>
            <a:gs pos="100000">
              <a:schemeClr val="accent5">
                <a:hueOff val="-7541480"/>
                <a:satOff val="0"/>
                <a:lumOff val="-98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dirty="0"/>
            <a:t>Rilevatore di canestri realizzati grazie ad un piccolo sensore posto sul canestro che comunica con la macchina sparapalloni</a:t>
          </a:r>
        </a:p>
      </dsp:txBody>
      <dsp:txXfrm>
        <a:off x="65682" y="4304541"/>
        <a:ext cx="7967003" cy="12141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9DCE7-F4C7-462B-94C6-FB13E77D004D}">
      <dsp:nvSpPr>
        <dsp:cNvPr id="0" name=""/>
        <dsp:cNvSpPr/>
      </dsp:nvSpPr>
      <dsp:spPr>
        <a:xfrm>
          <a:off x="0" y="1397430"/>
          <a:ext cx="7890934" cy="12870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it-IT" sz="3200" kern="1200" dirty="0"/>
            <a:t>App per IOS &amp; Android per il comando della macchina</a:t>
          </a:r>
        </a:p>
      </dsp:txBody>
      <dsp:txXfrm>
        <a:off x="62826" y="1460256"/>
        <a:ext cx="7765282" cy="1161348"/>
      </dsp:txXfrm>
    </dsp:sp>
    <dsp:sp modelId="{080ED1A0-E90D-4CB1-B54F-1A76D6AE4E4C}">
      <dsp:nvSpPr>
        <dsp:cNvPr id="0" name=""/>
        <dsp:cNvSpPr/>
      </dsp:nvSpPr>
      <dsp:spPr>
        <a:xfrm>
          <a:off x="0" y="2842398"/>
          <a:ext cx="7890934" cy="1287000"/>
        </a:xfrm>
        <a:prstGeom prst="roundRect">
          <a:avLst/>
        </a:prstGeom>
        <a:gradFill rotWithShape="0">
          <a:gsLst>
            <a:gs pos="0">
              <a:schemeClr val="accent4">
                <a:hueOff val="6056297"/>
                <a:satOff val="0"/>
                <a:lumOff val="-197"/>
                <a:alphaOff val="0"/>
                <a:satMod val="103000"/>
                <a:lumMod val="102000"/>
                <a:tint val="94000"/>
              </a:schemeClr>
            </a:gs>
            <a:gs pos="50000">
              <a:schemeClr val="accent4">
                <a:hueOff val="6056297"/>
                <a:satOff val="0"/>
                <a:lumOff val="-197"/>
                <a:alphaOff val="0"/>
                <a:satMod val="110000"/>
                <a:lumMod val="100000"/>
                <a:shade val="100000"/>
              </a:schemeClr>
            </a:gs>
            <a:gs pos="100000">
              <a:schemeClr val="accent4">
                <a:hueOff val="6056297"/>
                <a:satOff val="0"/>
                <a:lumOff val="-1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dirty="0"/>
            <a:t>AI che si frappone fra Client e macchina e comanda la sparapalloni in modo che agisca secondo il programma desiderato</a:t>
          </a:r>
        </a:p>
      </dsp:txBody>
      <dsp:txXfrm>
        <a:off x="62826" y="2905224"/>
        <a:ext cx="7765282" cy="1161348"/>
      </dsp:txXfrm>
    </dsp:sp>
    <dsp:sp modelId="{B70A8C47-0DD9-45F1-B5F9-C2D80CAB8193}">
      <dsp:nvSpPr>
        <dsp:cNvPr id="0" name=""/>
        <dsp:cNvSpPr/>
      </dsp:nvSpPr>
      <dsp:spPr>
        <a:xfrm>
          <a:off x="0" y="0"/>
          <a:ext cx="7890934" cy="1287000"/>
        </a:xfrm>
        <a:prstGeom prst="roundRect">
          <a:avLst/>
        </a:prstGeom>
        <a:gradFill rotWithShape="0">
          <a:gsLst>
            <a:gs pos="0">
              <a:schemeClr val="accent4">
                <a:hueOff val="12112594"/>
                <a:satOff val="0"/>
                <a:lumOff val="-393"/>
                <a:alphaOff val="0"/>
                <a:satMod val="103000"/>
                <a:lumMod val="102000"/>
                <a:tint val="94000"/>
              </a:schemeClr>
            </a:gs>
            <a:gs pos="50000">
              <a:schemeClr val="accent4">
                <a:hueOff val="12112594"/>
                <a:satOff val="0"/>
                <a:lumOff val="-393"/>
                <a:alphaOff val="0"/>
                <a:satMod val="110000"/>
                <a:lumMod val="100000"/>
                <a:shade val="100000"/>
              </a:schemeClr>
            </a:gs>
            <a:gs pos="100000">
              <a:schemeClr val="accent4">
                <a:hueOff val="12112594"/>
                <a:satOff val="0"/>
                <a:lumOff val="-39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t-IT" sz="2200" kern="1200" dirty="0"/>
            <a:t>La macchina (Governata da un Arduino) non conserva il locale le statistiche ma le invia ad un server HTTP dove questi sono accessibili da tutte le altre componenti client</a:t>
          </a:r>
        </a:p>
      </dsp:txBody>
      <dsp:txXfrm>
        <a:off x="62826" y="62826"/>
        <a:ext cx="7765282" cy="1161348"/>
      </dsp:txXfrm>
    </dsp:sp>
    <dsp:sp modelId="{B930BDD2-457B-4F23-BBDD-9C07B52A65D7}">
      <dsp:nvSpPr>
        <dsp:cNvPr id="0" name=""/>
        <dsp:cNvSpPr/>
      </dsp:nvSpPr>
      <dsp:spPr>
        <a:xfrm>
          <a:off x="0" y="4260712"/>
          <a:ext cx="7890934" cy="1287000"/>
        </a:xfrm>
        <a:prstGeom prst="roundRect">
          <a:avLst/>
        </a:prstGeom>
        <a:gradFill rotWithShape="0">
          <a:gsLst>
            <a:gs pos="0">
              <a:schemeClr val="accent4">
                <a:hueOff val="18168891"/>
                <a:satOff val="0"/>
                <a:lumOff val="-590"/>
                <a:alphaOff val="0"/>
                <a:satMod val="103000"/>
                <a:lumMod val="102000"/>
                <a:tint val="94000"/>
              </a:schemeClr>
            </a:gs>
            <a:gs pos="50000">
              <a:schemeClr val="accent4">
                <a:hueOff val="18168891"/>
                <a:satOff val="0"/>
                <a:lumOff val="-590"/>
                <a:alphaOff val="0"/>
                <a:satMod val="110000"/>
                <a:lumMod val="100000"/>
                <a:shade val="100000"/>
              </a:schemeClr>
            </a:gs>
            <a:gs pos="100000">
              <a:schemeClr val="accent4">
                <a:hueOff val="18168891"/>
                <a:satOff val="0"/>
                <a:lumOff val="-5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t-IT" sz="2200" kern="1200" dirty="0"/>
            <a:t>Componente ML scritta in Python che preleva i dati inviati dalla macchina al cloud e svolge analisi e predizioni delle statistiche</a:t>
          </a:r>
        </a:p>
      </dsp:txBody>
      <dsp:txXfrm>
        <a:off x="62826" y="4323538"/>
        <a:ext cx="7765282" cy="11613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D1D0-C005-4BAC-82DD-1132E3D8CAAA}">
      <dsp:nvSpPr>
        <dsp:cNvPr id="0" name=""/>
        <dsp:cNvSpPr/>
      </dsp:nvSpPr>
      <dsp:spPr>
        <a:xfrm>
          <a:off x="9770" y="1796027"/>
          <a:ext cx="2920313" cy="175218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Selezione della modalità tramite app</a:t>
          </a:r>
        </a:p>
      </dsp:txBody>
      <dsp:txXfrm>
        <a:off x="61090" y="1847347"/>
        <a:ext cx="2817673" cy="1649548"/>
      </dsp:txXfrm>
    </dsp:sp>
    <dsp:sp modelId="{EC1CE22C-778F-447A-AFD2-8EBAB0C2ED7D}">
      <dsp:nvSpPr>
        <dsp:cNvPr id="0" name=""/>
        <dsp:cNvSpPr/>
      </dsp:nvSpPr>
      <dsp:spPr>
        <a:xfrm>
          <a:off x="3222115" y="2310002"/>
          <a:ext cx="619106" cy="72423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it-IT" sz="1600" kern="1200"/>
        </a:p>
      </dsp:txBody>
      <dsp:txXfrm>
        <a:off x="3222115" y="2454849"/>
        <a:ext cx="433374" cy="434543"/>
      </dsp:txXfrm>
    </dsp:sp>
    <dsp:sp modelId="{6293746C-CE36-4630-A347-AC53FFE016E5}">
      <dsp:nvSpPr>
        <dsp:cNvPr id="0" name=""/>
        <dsp:cNvSpPr/>
      </dsp:nvSpPr>
      <dsp:spPr>
        <a:xfrm>
          <a:off x="4098209" y="1796027"/>
          <a:ext cx="2920313" cy="1752188"/>
        </a:xfrm>
        <a:prstGeom prst="roundRect">
          <a:avLst>
            <a:gd name="adj" fmla="val 10000"/>
          </a:avLst>
        </a:prstGeom>
        <a:solidFill>
          <a:schemeClr val="accent5">
            <a:hueOff val="-3770740"/>
            <a:satOff val="0"/>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Interpretazione del comando e traduzione in comandi base da inviare alla macchina</a:t>
          </a:r>
        </a:p>
      </dsp:txBody>
      <dsp:txXfrm>
        <a:off x="4149529" y="1847347"/>
        <a:ext cx="2817673" cy="1649548"/>
      </dsp:txXfrm>
    </dsp:sp>
    <dsp:sp modelId="{E77A41C2-9478-4051-8BE2-B935E3238A54}">
      <dsp:nvSpPr>
        <dsp:cNvPr id="0" name=""/>
        <dsp:cNvSpPr/>
      </dsp:nvSpPr>
      <dsp:spPr>
        <a:xfrm>
          <a:off x="7310554" y="2310002"/>
          <a:ext cx="619106" cy="724237"/>
        </a:xfrm>
        <a:prstGeom prst="rightArrow">
          <a:avLst>
            <a:gd name="adj1" fmla="val 60000"/>
            <a:gd name="adj2" fmla="val 50000"/>
          </a:avLst>
        </a:prstGeom>
        <a:solidFill>
          <a:schemeClr val="accent5">
            <a:hueOff val="-7541480"/>
            <a:satOff val="0"/>
            <a:lumOff val="-9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it-IT" sz="1600" kern="1200"/>
        </a:p>
      </dsp:txBody>
      <dsp:txXfrm>
        <a:off x="7310554" y="2454849"/>
        <a:ext cx="433374" cy="434543"/>
      </dsp:txXfrm>
    </dsp:sp>
    <dsp:sp modelId="{97FE9619-B43B-4E6C-A0AC-75C34D33E882}">
      <dsp:nvSpPr>
        <dsp:cNvPr id="0" name=""/>
        <dsp:cNvSpPr/>
      </dsp:nvSpPr>
      <dsp:spPr>
        <a:xfrm>
          <a:off x="8186648" y="1796027"/>
          <a:ext cx="2920313" cy="1752188"/>
        </a:xfrm>
        <a:prstGeom prst="roundRect">
          <a:avLst>
            <a:gd name="adj" fmla="val 10000"/>
          </a:avLst>
        </a:prstGeom>
        <a:solidFill>
          <a:schemeClr val="accent5">
            <a:hueOff val="-7541480"/>
            <a:satOff val="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Ricezione ed esecuzione dei comandi</a:t>
          </a:r>
        </a:p>
      </dsp:txBody>
      <dsp:txXfrm>
        <a:off x="8237968" y="1847347"/>
        <a:ext cx="2817673" cy="164954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608889" y="1207744"/>
          <a:ext cx="1379194" cy="155939"/>
        </a:xfrm>
        <a:prstGeom prst="corner">
          <a:avLst>
            <a:gd name="adj1" fmla="val 1000"/>
            <a:gd name="adj2" fmla="val 100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A3A6A4E-2D39-41D2-A6B1-B590D0C452D2}">
      <dsp:nvSpPr>
        <dsp:cNvPr id="0" name=""/>
        <dsp:cNvSpPr/>
      </dsp:nvSpPr>
      <dsp:spPr>
        <a:xfrm>
          <a:off x="2737" y="1975311"/>
          <a:ext cx="1949237" cy="459731"/>
        </a:xfrm>
        <a:prstGeom prst="homePlate">
          <a:avLst>
            <a:gd name="adj" fmla="val 2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it-IT" sz="1300" kern="1200" noProof="0" dirty="0"/>
            <a:t>Flag inizio</a:t>
          </a:r>
        </a:p>
      </dsp:txBody>
      <dsp:txXfrm>
        <a:off x="2737" y="1975311"/>
        <a:ext cx="1891771" cy="459731"/>
      </dsp:txXfrm>
    </dsp:sp>
    <dsp:sp modelId="{810D7AA7-A541-4507-BE7F-36CCF210089F}">
      <dsp:nvSpPr>
        <dsp:cNvPr id="0" name=""/>
        <dsp:cNvSpPr/>
      </dsp:nvSpPr>
      <dsp:spPr>
        <a:xfrm>
          <a:off x="158676" y="689680"/>
          <a:ext cx="1582780" cy="74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889000" rtl="0">
            <a:lnSpc>
              <a:spcPct val="90000"/>
            </a:lnSpc>
            <a:spcBef>
              <a:spcPct val="0"/>
            </a:spcBef>
            <a:spcAft>
              <a:spcPct val="35000"/>
            </a:spcAft>
            <a:buNone/>
          </a:pPr>
          <a:r>
            <a:rPr lang="it-IT" sz="2000" kern="1200" dirty="0"/>
            <a:t>Segnala l’inizio del pacchetto</a:t>
          </a:r>
          <a:endParaRPr lang="it-IT" sz="2000" kern="1200" noProof="0" dirty="0"/>
        </a:p>
      </dsp:txBody>
      <dsp:txXfrm>
        <a:off x="158676" y="689680"/>
        <a:ext cx="1582780" cy="747378"/>
      </dsp:txXfrm>
    </dsp:sp>
    <dsp:sp modelId="{E41E7729-FD3F-426D-804C-45BD60BD762D}">
      <dsp:nvSpPr>
        <dsp:cNvPr id="0" name=""/>
        <dsp:cNvSpPr/>
      </dsp:nvSpPr>
      <dsp:spPr>
        <a:xfrm rot="5400000">
          <a:off x="1242885" y="1207744"/>
          <a:ext cx="1379194" cy="155939"/>
        </a:xfrm>
        <a:prstGeom prst="corner">
          <a:avLst>
            <a:gd name="adj1" fmla="val 1000"/>
            <a:gd name="adj2" fmla="val 1000"/>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C46E586-0364-4C52-98F9-74A7ACD803D1}">
      <dsp:nvSpPr>
        <dsp:cNvPr id="0" name=""/>
        <dsp:cNvSpPr/>
      </dsp:nvSpPr>
      <dsp:spPr>
        <a:xfrm>
          <a:off x="1854513" y="1975311"/>
          <a:ext cx="1949237" cy="459731"/>
        </a:xfrm>
        <a:prstGeom prst="chevron">
          <a:avLst>
            <a:gd name="adj" fmla="val 2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it-IT" sz="1300" kern="1200" noProof="0" dirty="0"/>
            <a:t>Lunghezza</a:t>
          </a:r>
        </a:p>
      </dsp:txBody>
      <dsp:txXfrm>
        <a:off x="1969446" y="1975311"/>
        <a:ext cx="1719371" cy="459731"/>
      </dsp:txXfrm>
    </dsp:sp>
    <dsp:sp modelId="{5E07F9E4-149C-4A89-848F-4ABDD305F0C5}">
      <dsp:nvSpPr>
        <dsp:cNvPr id="0" name=""/>
        <dsp:cNvSpPr/>
      </dsp:nvSpPr>
      <dsp:spPr>
        <a:xfrm>
          <a:off x="2010452" y="689680"/>
          <a:ext cx="1582780" cy="74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889000" rtl="0">
            <a:lnSpc>
              <a:spcPct val="90000"/>
            </a:lnSpc>
            <a:spcBef>
              <a:spcPct val="0"/>
            </a:spcBef>
            <a:spcAft>
              <a:spcPct val="35000"/>
            </a:spcAft>
            <a:buNone/>
          </a:pPr>
          <a:r>
            <a:rPr lang="it-IT" sz="2000" kern="1200" dirty="0"/>
            <a:t>Comunica la lunghezza del pacchetto</a:t>
          </a:r>
          <a:endParaRPr lang="it-IT" sz="2000" kern="1200" noProof="0" dirty="0"/>
        </a:p>
      </dsp:txBody>
      <dsp:txXfrm>
        <a:off x="2010452" y="689680"/>
        <a:ext cx="1582780" cy="747378"/>
      </dsp:txXfrm>
    </dsp:sp>
    <dsp:sp modelId="{473F2067-7126-4D56-A328-5A8CFD3D8D52}">
      <dsp:nvSpPr>
        <dsp:cNvPr id="0" name=""/>
        <dsp:cNvSpPr/>
      </dsp:nvSpPr>
      <dsp:spPr>
        <a:xfrm rot="5400000">
          <a:off x="3094661" y="1207744"/>
          <a:ext cx="1379194" cy="155939"/>
        </a:xfrm>
        <a:prstGeom prst="corner">
          <a:avLst>
            <a:gd name="adj1" fmla="val 1000"/>
            <a:gd name="adj2" fmla="val 100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A0B5EFC-88FB-4ED5-994F-D5F6584C2293}">
      <dsp:nvSpPr>
        <dsp:cNvPr id="0" name=""/>
        <dsp:cNvSpPr/>
      </dsp:nvSpPr>
      <dsp:spPr>
        <a:xfrm>
          <a:off x="3706289" y="1975311"/>
          <a:ext cx="1949237" cy="459731"/>
        </a:xfrm>
        <a:prstGeom prst="chevron">
          <a:avLst>
            <a:gd name="adj" fmla="val 25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it-IT" sz="1300" kern="1200" noProof="0" dirty="0"/>
            <a:t>Posizione Tiro</a:t>
          </a:r>
        </a:p>
      </dsp:txBody>
      <dsp:txXfrm>
        <a:off x="3821222" y="1975311"/>
        <a:ext cx="1719371" cy="459731"/>
      </dsp:txXfrm>
    </dsp:sp>
    <dsp:sp modelId="{FD7B29F2-0D66-4B4B-BC8A-82DA23575305}">
      <dsp:nvSpPr>
        <dsp:cNvPr id="0" name=""/>
        <dsp:cNvSpPr/>
      </dsp:nvSpPr>
      <dsp:spPr>
        <a:xfrm>
          <a:off x="3862228" y="689680"/>
          <a:ext cx="1582780" cy="74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889000" rtl="0">
            <a:lnSpc>
              <a:spcPct val="90000"/>
            </a:lnSpc>
            <a:spcBef>
              <a:spcPct val="0"/>
            </a:spcBef>
            <a:spcAft>
              <a:spcPct val="35000"/>
            </a:spcAft>
            <a:buNone/>
          </a:pPr>
          <a:r>
            <a:rPr lang="it-IT" sz="2000" kern="1200" dirty="0"/>
            <a:t>Indica la posizione del tiro (2 o 3 punti)</a:t>
          </a:r>
          <a:endParaRPr lang="it-IT" sz="2000" kern="1200" noProof="0" dirty="0"/>
        </a:p>
      </dsp:txBody>
      <dsp:txXfrm>
        <a:off x="3862228" y="689680"/>
        <a:ext cx="1582780" cy="747378"/>
      </dsp:txXfrm>
    </dsp:sp>
    <dsp:sp modelId="{2377F551-4CF6-4656-B644-60A7FC1B0F64}">
      <dsp:nvSpPr>
        <dsp:cNvPr id="0" name=""/>
        <dsp:cNvSpPr/>
      </dsp:nvSpPr>
      <dsp:spPr>
        <a:xfrm rot="5400000">
          <a:off x="4946437" y="1207744"/>
          <a:ext cx="1379194" cy="155939"/>
        </a:xfrm>
        <a:prstGeom prst="corner">
          <a:avLst>
            <a:gd name="adj1" fmla="val 1000"/>
            <a:gd name="adj2" fmla="val 100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9ED255C-64AC-4764-BC2C-7679ECCC9FE9}">
      <dsp:nvSpPr>
        <dsp:cNvPr id="0" name=""/>
        <dsp:cNvSpPr/>
      </dsp:nvSpPr>
      <dsp:spPr>
        <a:xfrm>
          <a:off x="5558065" y="1975311"/>
          <a:ext cx="1949237" cy="459731"/>
        </a:xfrm>
        <a:prstGeom prst="chevron">
          <a:avLst>
            <a:gd name="adj" fmla="val 2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it-IT" sz="1300" kern="1200" noProof="0" dirty="0"/>
            <a:t>Tirati</a:t>
          </a:r>
        </a:p>
      </dsp:txBody>
      <dsp:txXfrm>
        <a:off x="5672998" y="1975311"/>
        <a:ext cx="1719371" cy="459731"/>
      </dsp:txXfrm>
    </dsp:sp>
    <dsp:sp modelId="{1F1B09A6-DA7E-41D1-B8A6-E3B6E775E5C1}">
      <dsp:nvSpPr>
        <dsp:cNvPr id="0" name=""/>
        <dsp:cNvSpPr/>
      </dsp:nvSpPr>
      <dsp:spPr>
        <a:xfrm>
          <a:off x="5714004" y="689680"/>
          <a:ext cx="1582780" cy="74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889000" rtl="0">
            <a:lnSpc>
              <a:spcPct val="90000"/>
            </a:lnSpc>
            <a:spcBef>
              <a:spcPct val="0"/>
            </a:spcBef>
            <a:spcAft>
              <a:spcPct val="35000"/>
            </a:spcAft>
            <a:buNone/>
          </a:pPr>
          <a:r>
            <a:rPr lang="it-IT" sz="2000" kern="1200" dirty="0"/>
            <a:t>Contiene il numero di tiri tentati</a:t>
          </a:r>
          <a:endParaRPr lang="it-IT" sz="2000" kern="1200" noProof="0" dirty="0"/>
        </a:p>
      </dsp:txBody>
      <dsp:txXfrm>
        <a:off x="5714004" y="689680"/>
        <a:ext cx="1582780" cy="747378"/>
      </dsp:txXfrm>
    </dsp:sp>
    <dsp:sp modelId="{E2C584B7-5B6E-4F6E-A7B8-E679FEF7BC4D}">
      <dsp:nvSpPr>
        <dsp:cNvPr id="0" name=""/>
        <dsp:cNvSpPr/>
      </dsp:nvSpPr>
      <dsp:spPr>
        <a:xfrm rot="5400000">
          <a:off x="6798213" y="1207744"/>
          <a:ext cx="1379194" cy="155939"/>
        </a:xfrm>
        <a:prstGeom prst="corner">
          <a:avLst>
            <a:gd name="adj1" fmla="val 1000"/>
            <a:gd name="adj2" fmla="val 1000"/>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89F8758-DA9D-4018-859A-710084D7ABF3}">
      <dsp:nvSpPr>
        <dsp:cNvPr id="0" name=""/>
        <dsp:cNvSpPr/>
      </dsp:nvSpPr>
      <dsp:spPr>
        <a:xfrm>
          <a:off x="7409840" y="1975311"/>
          <a:ext cx="1949237" cy="459731"/>
        </a:xfrm>
        <a:prstGeom prst="chevron">
          <a:avLst>
            <a:gd name="adj" fmla="val 2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it-IT" sz="1300" kern="1200" noProof="0" dirty="0"/>
            <a:t>Realizzati</a:t>
          </a:r>
        </a:p>
      </dsp:txBody>
      <dsp:txXfrm>
        <a:off x="7524773" y="1975311"/>
        <a:ext cx="1719371" cy="459731"/>
      </dsp:txXfrm>
    </dsp:sp>
    <dsp:sp modelId="{B73D2BBA-574C-491E-A31C-8B6EA5CC871A}">
      <dsp:nvSpPr>
        <dsp:cNvPr id="0" name=""/>
        <dsp:cNvSpPr/>
      </dsp:nvSpPr>
      <dsp:spPr>
        <a:xfrm>
          <a:off x="7565779" y="689680"/>
          <a:ext cx="1582780" cy="74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889000" rtl="0">
            <a:lnSpc>
              <a:spcPct val="90000"/>
            </a:lnSpc>
            <a:spcBef>
              <a:spcPct val="0"/>
            </a:spcBef>
            <a:spcAft>
              <a:spcPct val="35000"/>
            </a:spcAft>
            <a:buNone/>
          </a:pPr>
          <a:r>
            <a:rPr lang="it-IT" sz="2000" kern="1200" dirty="0"/>
            <a:t>Trasporta il numero di tiri realizzati</a:t>
          </a:r>
          <a:endParaRPr lang="it-IT" sz="2000" kern="1200" noProof="0" dirty="0"/>
        </a:p>
      </dsp:txBody>
      <dsp:txXfrm>
        <a:off x="7565779" y="689680"/>
        <a:ext cx="1582780" cy="747378"/>
      </dsp:txXfrm>
    </dsp:sp>
    <dsp:sp modelId="{D18A5B64-ED07-4BED-A0AF-E84357185CF2}">
      <dsp:nvSpPr>
        <dsp:cNvPr id="0" name=""/>
        <dsp:cNvSpPr/>
      </dsp:nvSpPr>
      <dsp:spPr>
        <a:xfrm rot="5400000">
          <a:off x="8649989" y="1207744"/>
          <a:ext cx="1379194" cy="155939"/>
        </a:xfrm>
        <a:prstGeom prst="corner">
          <a:avLst>
            <a:gd name="adj1" fmla="val 1000"/>
            <a:gd name="adj2" fmla="val 100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02F103D-2475-4996-B29B-013BACCF8F8D}">
      <dsp:nvSpPr>
        <dsp:cNvPr id="0" name=""/>
        <dsp:cNvSpPr/>
      </dsp:nvSpPr>
      <dsp:spPr>
        <a:xfrm>
          <a:off x="9261616" y="1975311"/>
          <a:ext cx="1949237" cy="459731"/>
        </a:xfrm>
        <a:prstGeom prst="chevron">
          <a:avLst>
            <a:gd name="adj" fmla="val 2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it-IT" sz="1300" kern="1200" noProof="0" dirty="0"/>
            <a:t>Flag fine</a:t>
          </a:r>
        </a:p>
      </dsp:txBody>
      <dsp:txXfrm>
        <a:off x="9376549" y="1975311"/>
        <a:ext cx="1719371" cy="459731"/>
      </dsp:txXfrm>
    </dsp:sp>
    <dsp:sp modelId="{18D708E2-0DC9-484A-BE2D-18355A18F51B}">
      <dsp:nvSpPr>
        <dsp:cNvPr id="0" name=""/>
        <dsp:cNvSpPr/>
      </dsp:nvSpPr>
      <dsp:spPr>
        <a:xfrm>
          <a:off x="9417555" y="689680"/>
          <a:ext cx="1582780" cy="74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889000" rtl="0">
            <a:lnSpc>
              <a:spcPct val="90000"/>
            </a:lnSpc>
            <a:spcBef>
              <a:spcPct val="0"/>
            </a:spcBef>
            <a:spcAft>
              <a:spcPct val="35000"/>
            </a:spcAft>
            <a:buNone/>
          </a:pPr>
          <a:r>
            <a:rPr lang="it-IT" sz="2000" kern="1200" dirty="0"/>
            <a:t>Segnala la fine del pacchetto</a:t>
          </a:r>
          <a:endParaRPr lang="it-IT" sz="2000" kern="1200" noProof="0" dirty="0"/>
        </a:p>
      </dsp:txBody>
      <dsp:txXfrm>
        <a:off x="9417555" y="689680"/>
        <a:ext cx="1582780" cy="7473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CE34B-9ABB-475D-85FC-27B9AF97D6D4}">
      <dsp:nvSpPr>
        <dsp:cNvPr id="0" name=""/>
        <dsp:cNvSpPr/>
      </dsp:nvSpPr>
      <dsp:spPr>
        <a:xfrm>
          <a:off x="0" y="2818698"/>
          <a:ext cx="10515600" cy="256125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it-IT" sz="3600" b="1" kern="1200" dirty="0"/>
            <a:t>Status (Da Ai a macchina)</a:t>
          </a:r>
        </a:p>
        <a:p>
          <a:pPr marL="228600" lvl="1" indent="-228600" algn="l" defTabSz="1155700">
            <a:lnSpc>
              <a:spcPct val="90000"/>
            </a:lnSpc>
            <a:spcBef>
              <a:spcPct val="0"/>
            </a:spcBef>
            <a:spcAft>
              <a:spcPct val="15000"/>
            </a:spcAft>
            <a:buChar char="•"/>
          </a:pPr>
          <a:r>
            <a:rPr lang="it-IT" sz="2600" kern="1200" dirty="0"/>
            <a:t>0 = Fine ciclo di tiro</a:t>
          </a:r>
        </a:p>
        <a:p>
          <a:pPr marL="228600" lvl="1" indent="-228600" algn="l" defTabSz="1155700">
            <a:lnSpc>
              <a:spcPct val="90000"/>
            </a:lnSpc>
            <a:spcBef>
              <a:spcPct val="0"/>
            </a:spcBef>
            <a:spcAft>
              <a:spcPct val="15000"/>
            </a:spcAft>
            <a:buChar char="•"/>
          </a:pPr>
          <a:r>
            <a:rPr lang="it-IT" sz="2600" kern="1200" dirty="0"/>
            <a:t>1 = Ciclo di tiro</a:t>
          </a:r>
        </a:p>
        <a:p>
          <a:pPr marL="228600" lvl="1" indent="-228600" algn="l" defTabSz="1155700">
            <a:lnSpc>
              <a:spcPct val="90000"/>
            </a:lnSpc>
            <a:spcBef>
              <a:spcPct val="0"/>
            </a:spcBef>
            <a:spcAft>
              <a:spcPct val="15000"/>
            </a:spcAft>
            <a:buChar char="•"/>
          </a:pPr>
          <a:r>
            <a:rPr lang="it-IT" sz="2600" kern="1200" dirty="0"/>
            <a:t>2 = Azzera statistiche</a:t>
          </a:r>
        </a:p>
        <a:p>
          <a:pPr marL="228600" lvl="1" indent="-228600" algn="l" defTabSz="1155700">
            <a:lnSpc>
              <a:spcPct val="90000"/>
            </a:lnSpc>
            <a:spcBef>
              <a:spcPct val="0"/>
            </a:spcBef>
            <a:spcAft>
              <a:spcPct val="15000"/>
            </a:spcAft>
            <a:buChar char="•"/>
          </a:pPr>
          <a:r>
            <a:rPr lang="it-IT" sz="2600" kern="1200" dirty="0"/>
            <a:t>9 = Emergency stop (Unica eccezione) </a:t>
          </a:r>
        </a:p>
      </dsp:txBody>
      <dsp:txXfrm>
        <a:off x="2359245" y="2818698"/>
        <a:ext cx="8156354" cy="2561258"/>
      </dsp:txXfrm>
    </dsp:sp>
    <dsp:sp modelId="{5C92593A-C638-4730-A4C5-81A5B837ABCF}">
      <dsp:nvSpPr>
        <dsp:cNvPr id="0" name=""/>
        <dsp:cNvSpPr/>
      </dsp:nvSpPr>
      <dsp:spPr>
        <a:xfrm>
          <a:off x="200182" y="3111294"/>
          <a:ext cx="2103120" cy="204900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4C45EC-5612-42D6-9837-C1796409EB74}">
      <dsp:nvSpPr>
        <dsp:cNvPr id="0" name=""/>
        <dsp:cNvSpPr/>
      </dsp:nvSpPr>
      <dsp:spPr>
        <a:xfrm>
          <a:off x="0" y="39571"/>
          <a:ext cx="10515600" cy="2561258"/>
        </a:xfrm>
        <a:prstGeom prst="roundRect">
          <a:avLst>
            <a:gd name="adj" fmla="val 10000"/>
          </a:avLst>
        </a:prstGeom>
        <a:solidFill>
          <a:schemeClr val="accent5">
            <a:hueOff val="-7541480"/>
            <a:satOff val="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it-IT" sz="3600" b="1" kern="1200" dirty="0"/>
            <a:t>Program (Da app a AI)</a:t>
          </a:r>
          <a:endParaRPr lang="it-IT" sz="4000" b="1" kern="1200" dirty="0"/>
        </a:p>
        <a:p>
          <a:pPr marL="285750" lvl="1" indent="-285750" algn="l" defTabSz="1377950">
            <a:lnSpc>
              <a:spcPct val="90000"/>
            </a:lnSpc>
            <a:spcBef>
              <a:spcPct val="0"/>
            </a:spcBef>
            <a:spcAft>
              <a:spcPct val="15000"/>
            </a:spcAft>
            <a:buChar char="•"/>
          </a:pPr>
          <a:r>
            <a:rPr lang="it-IT" sz="3100" kern="1200" dirty="0"/>
            <a:t>3 = Tiro ad oltranza</a:t>
          </a:r>
        </a:p>
        <a:p>
          <a:pPr marL="285750" lvl="1" indent="-285750" algn="l" defTabSz="1377950">
            <a:lnSpc>
              <a:spcPct val="90000"/>
            </a:lnSpc>
            <a:spcBef>
              <a:spcPct val="0"/>
            </a:spcBef>
            <a:spcAft>
              <a:spcPct val="15000"/>
            </a:spcAft>
            <a:buChar char="•"/>
          </a:pPr>
          <a:r>
            <a:rPr lang="it-IT" sz="3100" kern="1200" dirty="0"/>
            <a:t>4 = Tiro ad obbiettivo</a:t>
          </a:r>
        </a:p>
        <a:p>
          <a:pPr marL="285750" lvl="1" indent="-285750" algn="l" defTabSz="1377950">
            <a:lnSpc>
              <a:spcPct val="90000"/>
            </a:lnSpc>
            <a:spcBef>
              <a:spcPct val="0"/>
            </a:spcBef>
            <a:spcAft>
              <a:spcPct val="15000"/>
            </a:spcAft>
            <a:buChar char="•"/>
          </a:pPr>
          <a:r>
            <a:rPr lang="it-IT" sz="3100" kern="1200" dirty="0"/>
            <a:t>5 =  Sfida di tiro</a:t>
          </a:r>
        </a:p>
      </dsp:txBody>
      <dsp:txXfrm>
        <a:off x="2359245" y="39571"/>
        <a:ext cx="8156354" cy="2561258"/>
      </dsp:txXfrm>
    </dsp:sp>
    <dsp:sp modelId="{5FEFF03A-D819-48AD-94C8-3283E40EF0B1}">
      <dsp:nvSpPr>
        <dsp:cNvPr id="0" name=""/>
        <dsp:cNvSpPr/>
      </dsp:nvSpPr>
      <dsp:spPr>
        <a:xfrm>
          <a:off x="237513" y="237029"/>
          <a:ext cx="2103120" cy="204900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92338-73F4-4A42-94B3-22375098545E}">
      <dsp:nvSpPr>
        <dsp:cNvPr id="0" name=""/>
        <dsp:cNvSpPr/>
      </dsp:nvSpPr>
      <dsp:spPr>
        <a:xfrm rot="5400000">
          <a:off x="-268819" y="269663"/>
          <a:ext cx="1792129" cy="1254490"/>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it-IT" sz="3400" kern="1200" dirty="0"/>
            <a:t>.</a:t>
          </a:r>
        </a:p>
      </dsp:txBody>
      <dsp:txXfrm rot="-5400000">
        <a:off x="1" y="628088"/>
        <a:ext cx="1254490" cy="537639"/>
      </dsp:txXfrm>
    </dsp:sp>
    <dsp:sp modelId="{6178DF28-027A-4C65-9BF2-49CAC8598029}">
      <dsp:nvSpPr>
        <dsp:cNvPr id="0" name=""/>
        <dsp:cNvSpPr/>
      </dsp:nvSpPr>
      <dsp:spPr>
        <a:xfrm rot="5400000">
          <a:off x="4174173" y="-2918839"/>
          <a:ext cx="1164883" cy="700425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Allenare il tiro è davvero noioso</a:t>
          </a:r>
        </a:p>
      </dsp:txBody>
      <dsp:txXfrm rot="-5400000">
        <a:off x="1254490" y="57709"/>
        <a:ext cx="6947385" cy="1051153"/>
      </dsp:txXfrm>
    </dsp:sp>
    <dsp:sp modelId="{BAF70FAE-18B2-4018-9CBD-B89C887E3A01}">
      <dsp:nvSpPr>
        <dsp:cNvPr id="0" name=""/>
        <dsp:cNvSpPr/>
      </dsp:nvSpPr>
      <dsp:spPr>
        <a:xfrm rot="5400000">
          <a:off x="-268819" y="1869544"/>
          <a:ext cx="1792129" cy="1254490"/>
        </a:xfrm>
        <a:prstGeom prst="chevron">
          <a:avLst/>
        </a:prstGeom>
        <a:gradFill rotWithShape="0">
          <a:gsLst>
            <a:gs pos="0">
              <a:schemeClr val="accent5">
                <a:hueOff val="-3770740"/>
                <a:satOff val="0"/>
                <a:lumOff val="-490"/>
                <a:alphaOff val="0"/>
                <a:satMod val="103000"/>
                <a:lumMod val="102000"/>
                <a:tint val="94000"/>
              </a:schemeClr>
            </a:gs>
            <a:gs pos="50000">
              <a:schemeClr val="accent5">
                <a:hueOff val="-3770740"/>
                <a:satOff val="0"/>
                <a:lumOff val="-490"/>
                <a:alphaOff val="0"/>
                <a:satMod val="110000"/>
                <a:lumMod val="100000"/>
                <a:shade val="100000"/>
              </a:schemeClr>
            </a:gs>
            <a:gs pos="100000">
              <a:schemeClr val="accent5">
                <a:hueOff val="-3770740"/>
                <a:satOff val="0"/>
                <a:lumOff val="-490"/>
                <a:alphaOff val="0"/>
                <a:lumMod val="99000"/>
                <a:satMod val="120000"/>
                <a:shade val="78000"/>
              </a:schemeClr>
            </a:gs>
          </a:gsLst>
          <a:lin ang="5400000" scaled="0"/>
        </a:gradFill>
        <a:ln w="6350" cap="flat" cmpd="sng" algn="ctr">
          <a:solidFill>
            <a:schemeClr val="accent5">
              <a:hueOff val="-3770740"/>
              <a:satOff val="0"/>
              <a:lumOff val="-49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it-IT" sz="3400" kern="1200" dirty="0"/>
            <a:t>.</a:t>
          </a:r>
        </a:p>
      </dsp:txBody>
      <dsp:txXfrm rot="-5400000">
        <a:off x="1" y="2227969"/>
        <a:ext cx="1254490" cy="537639"/>
      </dsp:txXfrm>
    </dsp:sp>
    <dsp:sp modelId="{07B40C88-36F3-4072-B896-3BF7FD3F027D}">
      <dsp:nvSpPr>
        <dsp:cNvPr id="0" name=""/>
        <dsp:cNvSpPr/>
      </dsp:nvSpPr>
      <dsp:spPr>
        <a:xfrm rot="5400000">
          <a:off x="4174173" y="-1318958"/>
          <a:ext cx="1164883" cy="7004250"/>
        </a:xfrm>
        <a:prstGeom prst="round2SameRect">
          <a:avLst/>
        </a:prstGeom>
        <a:solidFill>
          <a:schemeClr val="lt1">
            <a:alpha val="90000"/>
            <a:hueOff val="0"/>
            <a:satOff val="0"/>
            <a:lumOff val="0"/>
            <a:alphaOff val="0"/>
          </a:schemeClr>
        </a:solidFill>
        <a:ln w="6350" cap="flat" cmpd="sng" algn="ctr">
          <a:solidFill>
            <a:schemeClr val="accent5">
              <a:hueOff val="-3770740"/>
              <a:satOff val="0"/>
              <a:lumOff val="-49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E’ necessaria la presenza di un’altra persona disposta a passarti centinaia di volte la palla </a:t>
          </a:r>
        </a:p>
      </dsp:txBody>
      <dsp:txXfrm rot="-5400000">
        <a:off x="1254490" y="1657590"/>
        <a:ext cx="6947385" cy="1051153"/>
      </dsp:txXfrm>
    </dsp:sp>
    <dsp:sp modelId="{AFF04425-BDE4-4F3C-9895-04244615BA7B}">
      <dsp:nvSpPr>
        <dsp:cNvPr id="0" name=""/>
        <dsp:cNvSpPr/>
      </dsp:nvSpPr>
      <dsp:spPr>
        <a:xfrm rot="5400000">
          <a:off x="-268819" y="3469425"/>
          <a:ext cx="1792129" cy="1254490"/>
        </a:xfrm>
        <a:prstGeom prst="chevron">
          <a:avLst/>
        </a:prstGeom>
        <a:gradFill rotWithShape="0">
          <a:gsLst>
            <a:gs pos="0">
              <a:schemeClr val="accent5">
                <a:hueOff val="-7541480"/>
                <a:satOff val="0"/>
                <a:lumOff val="-980"/>
                <a:alphaOff val="0"/>
                <a:satMod val="103000"/>
                <a:lumMod val="102000"/>
                <a:tint val="94000"/>
              </a:schemeClr>
            </a:gs>
            <a:gs pos="50000">
              <a:schemeClr val="accent5">
                <a:hueOff val="-7541480"/>
                <a:satOff val="0"/>
                <a:lumOff val="-980"/>
                <a:alphaOff val="0"/>
                <a:satMod val="110000"/>
                <a:lumMod val="100000"/>
                <a:shade val="100000"/>
              </a:schemeClr>
            </a:gs>
            <a:gs pos="100000">
              <a:schemeClr val="accent5">
                <a:hueOff val="-7541480"/>
                <a:satOff val="0"/>
                <a:lumOff val="-980"/>
                <a:alphaOff val="0"/>
                <a:lumMod val="99000"/>
                <a:satMod val="120000"/>
                <a:shade val="78000"/>
              </a:schemeClr>
            </a:gs>
          </a:gsLst>
          <a:lin ang="5400000" scaled="0"/>
        </a:gradFill>
        <a:ln w="6350" cap="flat" cmpd="sng" algn="ctr">
          <a:solidFill>
            <a:schemeClr val="accent5">
              <a:hueOff val="-7541480"/>
              <a:satOff val="0"/>
              <a:lumOff val="-98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it-IT" sz="3400" kern="1200" dirty="0"/>
            <a:t>.</a:t>
          </a:r>
        </a:p>
      </dsp:txBody>
      <dsp:txXfrm rot="-5400000">
        <a:off x="1" y="3827850"/>
        <a:ext cx="1254490" cy="537639"/>
      </dsp:txXfrm>
    </dsp:sp>
    <dsp:sp modelId="{440C14B5-1B45-4FC5-8433-EE3AAA9B6985}">
      <dsp:nvSpPr>
        <dsp:cNvPr id="0" name=""/>
        <dsp:cNvSpPr/>
      </dsp:nvSpPr>
      <dsp:spPr>
        <a:xfrm rot="5400000">
          <a:off x="4174173" y="280922"/>
          <a:ext cx="1164883" cy="7004250"/>
        </a:xfrm>
        <a:prstGeom prst="round2SameRect">
          <a:avLst/>
        </a:prstGeom>
        <a:solidFill>
          <a:schemeClr val="lt1">
            <a:alpha val="90000"/>
            <a:hueOff val="0"/>
            <a:satOff val="0"/>
            <a:lumOff val="0"/>
            <a:alphaOff val="0"/>
          </a:schemeClr>
        </a:solidFill>
        <a:ln w="6350" cap="flat" cmpd="sng" algn="ctr">
          <a:solidFill>
            <a:schemeClr val="accent5">
              <a:hueOff val="-7541480"/>
              <a:satOff val="0"/>
              <a:lumOff val="-98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Come possiamo rendere questo processo più efficace e divertente?</a:t>
          </a:r>
        </a:p>
      </dsp:txBody>
      <dsp:txXfrm rot="-5400000">
        <a:off x="1254490" y="3257471"/>
        <a:ext cx="6947385" cy="10511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B8446-7772-43CA-98ED-5522AEEE4FA5}">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7BC996-ECAE-48F3-A2F4-85F10C3E3CAC}">
      <dsp:nvSpPr>
        <dsp:cNvPr id="0" name=""/>
        <dsp:cNvSpPr/>
      </dsp:nvSpPr>
      <dsp:spPr>
        <a:xfrm>
          <a:off x="752110" y="541866"/>
          <a:ext cx="5954035" cy="10837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55880" rIns="55880" bIns="5588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it-IT" sz="2200" kern="1200" dirty="0"/>
            <a:t>Non è più necessaria la presenza di un passatore</a:t>
          </a:r>
        </a:p>
      </dsp:txBody>
      <dsp:txXfrm>
        <a:off x="752110" y="541866"/>
        <a:ext cx="5954035" cy="1083733"/>
      </dsp:txXfrm>
    </dsp:sp>
    <dsp:sp modelId="{776DD83A-F9B9-41AA-AEDC-A5615A5C697A}">
      <dsp:nvSpPr>
        <dsp:cNvPr id="0" name=""/>
        <dsp:cNvSpPr/>
      </dsp:nvSpPr>
      <dsp:spPr>
        <a:xfrm>
          <a:off x="74777" y="406400"/>
          <a:ext cx="1354666" cy="1354666"/>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C0DDB8-A8AB-491B-8621-6506C931D487}">
      <dsp:nvSpPr>
        <dsp:cNvPr id="0" name=""/>
        <dsp:cNvSpPr/>
      </dsp:nvSpPr>
      <dsp:spPr>
        <a:xfrm>
          <a:off x="1146048" y="2167466"/>
          <a:ext cx="5560098" cy="10837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55880" rIns="55880" bIns="5588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it-IT" sz="2200" kern="1200" dirty="0"/>
            <a:t>La macchina è anche in grado di raccogliere statistiche</a:t>
          </a:r>
        </a:p>
      </dsp:txBody>
      <dsp:txXfrm>
        <a:off x="1146048" y="2167466"/>
        <a:ext cx="5560098" cy="1083733"/>
      </dsp:txXfrm>
    </dsp:sp>
    <dsp:sp modelId="{5D913633-72FA-41DD-915A-6DC631120554}">
      <dsp:nvSpPr>
        <dsp:cNvPr id="0" name=""/>
        <dsp:cNvSpPr/>
      </dsp:nvSpPr>
      <dsp:spPr>
        <a:xfrm>
          <a:off x="468714" y="2032000"/>
          <a:ext cx="1354666" cy="1354666"/>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120C58-5846-4B07-BD41-FF5C3B2EC66D}">
      <dsp:nvSpPr>
        <dsp:cNvPr id="0" name=""/>
        <dsp:cNvSpPr/>
      </dsp:nvSpPr>
      <dsp:spPr>
        <a:xfrm>
          <a:off x="752110" y="3793066"/>
          <a:ext cx="5954035" cy="10837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55880" rIns="55880" bIns="5588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it-IT" sz="2200" kern="1200" dirty="0"/>
            <a:t>L’intero processo può essere reso più divertente grazie ad una </a:t>
          </a:r>
          <a:r>
            <a:rPr lang="it-IT" sz="2200" kern="1200" dirty="0" err="1"/>
            <a:t>gamification</a:t>
          </a:r>
          <a:endParaRPr lang="it-IT" sz="2200" kern="1200" dirty="0"/>
        </a:p>
      </dsp:txBody>
      <dsp:txXfrm>
        <a:off x="752110" y="3793066"/>
        <a:ext cx="5954035" cy="1083733"/>
      </dsp:txXfrm>
    </dsp:sp>
    <dsp:sp modelId="{93F8F290-61A5-4FC5-B8C2-8B6D95C0B7B6}">
      <dsp:nvSpPr>
        <dsp:cNvPr id="0" name=""/>
        <dsp:cNvSpPr/>
      </dsp:nvSpPr>
      <dsp:spPr>
        <a:xfrm>
          <a:off x="74777" y="3657600"/>
          <a:ext cx="1354666" cy="1354666"/>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F3DA1-384A-451E-AC4D-7BC5857D0551}">
      <dsp:nvSpPr>
        <dsp:cNvPr id="0" name=""/>
        <dsp:cNvSpPr/>
      </dsp:nvSpPr>
      <dsp:spPr>
        <a:xfrm>
          <a:off x="2312" y="0"/>
          <a:ext cx="3598449" cy="5141382"/>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endParaRPr lang="it-IT" sz="1900" kern="1200" dirty="0"/>
        </a:p>
        <a:p>
          <a:pPr marL="0" lvl="0" indent="0" algn="ctr" defTabSz="844550">
            <a:lnSpc>
              <a:spcPct val="90000"/>
            </a:lnSpc>
            <a:spcBef>
              <a:spcPct val="0"/>
            </a:spcBef>
            <a:spcAft>
              <a:spcPct val="35000"/>
            </a:spcAft>
            <a:buFont typeface="Arial" panose="020B0604020202020204" pitchFamily="34" charset="0"/>
            <a:buNone/>
          </a:pPr>
          <a:r>
            <a:rPr lang="it-IT" sz="1900" kern="1200" dirty="0"/>
            <a:t>Controllabile tramite una semplice app che permette di controllare sia il tipo di allenamento che le statistiche in tempo reale. </a:t>
          </a:r>
        </a:p>
      </dsp:txBody>
      <dsp:txXfrm>
        <a:off x="2312" y="2056552"/>
        <a:ext cx="3598449" cy="2056552"/>
      </dsp:txXfrm>
    </dsp:sp>
    <dsp:sp modelId="{3B90384A-1EA1-49F5-AE0C-26EE52E3BB54}">
      <dsp:nvSpPr>
        <dsp:cNvPr id="0" name=""/>
        <dsp:cNvSpPr/>
      </dsp:nvSpPr>
      <dsp:spPr>
        <a:xfrm>
          <a:off x="945497" y="308482"/>
          <a:ext cx="1712080" cy="1712080"/>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3D1B833-BFC9-4442-BE03-02AC7D8CDC72}">
      <dsp:nvSpPr>
        <dsp:cNvPr id="0" name=""/>
        <dsp:cNvSpPr/>
      </dsp:nvSpPr>
      <dsp:spPr>
        <a:xfrm>
          <a:off x="3708716" y="0"/>
          <a:ext cx="3598449" cy="5141382"/>
        </a:xfrm>
        <a:prstGeom prst="roundRect">
          <a:avLst>
            <a:gd name="adj" fmla="val 10000"/>
          </a:avLst>
        </a:prstGeom>
        <a:gradFill rotWithShape="0">
          <a:gsLst>
            <a:gs pos="0">
              <a:schemeClr val="accent5">
                <a:hueOff val="-3770740"/>
                <a:satOff val="0"/>
                <a:lumOff val="-490"/>
                <a:alphaOff val="0"/>
                <a:satMod val="103000"/>
                <a:lumMod val="102000"/>
                <a:tint val="94000"/>
              </a:schemeClr>
            </a:gs>
            <a:gs pos="50000">
              <a:schemeClr val="accent5">
                <a:hueOff val="-3770740"/>
                <a:satOff val="0"/>
                <a:lumOff val="-490"/>
                <a:alphaOff val="0"/>
                <a:satMod val="110000"/>
                <a:lumMod val="100000"/>
                <a:shade val="100000"/>
              </a:schemeClr>
            </a:gs>
            <a:gs pos="100000">
              <a:schemeClr val="accent5">
                <a:hueOff val="-3770740"/>
                <a:satOff val="0"/>
                <a:lumOff val="-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endParaRPr lang="it-IT" sz="1500" kern="1200" dirty="0"/>
        </a:p>
        <a:p>
          <a:pPr marL="0" lvl="0" indent="0" algn="ctr" defTabSz="666750">
            <a:lnSpc>
              <a:spcPct val="90000"/>
            </a:lnSpc>
            <a:spcBef>
              <a:spcPct val="0"/>
            </a:spcBef>
            <a:spcAft>
              <a:spcPct val="35000"/>
            </a:spcAft>
            <a:buNone/>
          </a:pPr>
          <a:endParaRPr lang="it-IT" sz="1500" kern="1200" dirty="0"/>
        </a:p>
        <a:p>
          <a:pPr marL="0" lvl="0" indent="0" algn="ctr" defTabSz="666750">
            <a:lnSpc>
              <a:spcPct val="90000"/>
            </a:lnSpc>
            <a:spcBef>
              <a:spcPct val="0"/>
            </a:spcBef>
            <a:spcAft>
              <a:spcPct val="35000"/>
            </a:spcAft>
            <a:buNone/>
          </a:pPr>
          <a:endParaRPr lang="it-IT" sz="1500" kern="1200" dirty="0"/>
        </a:p>
        <a:p>
          <a:pPr marL="0" lvl="0" indent="0" algn="ctr" defTabSz="666750">
            <a:lnSpc>
              <a:spcPct val="90000"/>
            </a:lnSpc>
            <a:spcBef>
              <a:spcPct val="0"/>
            </a:spcBef>
            <a:spcAft>
              <a:spcPct val="35000"/>
            </a:spcAft>
            <a:buNone/>
          </a:pPr>
          <a:r>
            <a:rPr lang="it-IT" sz="2000" kern="1200" dirty="0"/>
            <a:t>Tre modalità di allenamento: ad oltranza, ad obbiettivo e sfida di tiro</a:t>
          </a:r>
        </a:p>
      </dsp:txBody>
      <dsp:txXfrm>
        <a:off x="3708716" y="2056552"/>
        <a:ext cx="3598449" cy="2056552"/>
      </dsp:txXfrm>
    </dsp:sp>
    <dsp:sp modelId="{5943E023-8897-4846-A764-D73292D52C12}">
      <dsp:nvSpPr>
        <dsp:cNvPr id="0" name=""/>
        <dsp:cNvSpPr/>
      </dsp:nvSpPr>
      <dsp:spPr>
        <a:xfrm>
          <a:off x="4651900" y="314783"/>
          <a:ext cx="1712080" cy="2298570"/>
        </a:xfrm>
        <a:prstGeom prst="flowChartAlternateProcess">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CC5FE38-6C0B-4CAC-8274-158494002CDC}">
      <dsp:nvSpPr>
        <dsp:cNvPr id="0" name=""/>
        <dsp:cNvSpPr/>
      </dsp:nvSpPr>
      <dsp:spPr>
        <a:xfrm>
          <a:off x="7415119" y="0"/>
          <a:ext cx="3598449" cy="5141382"/>
        </a:xfrm>
        <a:prstGeom prst="roundRect">
          <a:avLst>
            <a:gd name="adj" fmla="val 10000"/>
          </a:avLst>
        </a:prstGeom>
        <a:gradFill rotWithShape="0">
          <a:gsLst>
            <a:gs pos="0">
              <a:schemeClr val="accent5">
                <a:hueOff val="-7541480"/>
                <a:satOff val="0"/>
                <a:lumOff val="-980"/>
                <a:alphaOff val="0"/>
                <a:satMod val="103000"/>
                <a:lumMod val="102000"/>
                <a:tint val="94000"/>
              </a:schemeClr>
            </a:gs>
            <a:gs pos="50000">
              <a:schemeClr val="accent5">
                <a:hueOff val="-7541480"/>
                <a:satOff val="0"/>
                <a:lumOff val="-980"/>
                <a:alphaOff val="0"/>
                <a:satMod val="110000"/>
                <a:lumMod val="100000"/>
                <a:shade val="100000"/>
              </a:schemeClr>
            </a:gs>
            <a:gs pos="100000">
              <a:schemeClr val="accent5">
                <a:hueOff val="-7541480"/>
                <a:satOff val="0"/>
                <a:lumOff val="-98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it-IT" sz="2000" kern="1200" dirty="0"/>
            <a:t>Analisi delle statistiche tramite di machine e deep learning per la previsione ed il miglioramento della prestazione dell’atleta</a:t>
          </a:r>
        </a:p>
      </dsp:txBody>
      <dsp:txXfrm>
        <a:off x="7415119" y="2056552"/>
        <a:ext cx="3598449" cy="2056552"/>
      </dsp:txXfrm>
    </dsp:sp>
    <dsp:sp modelId="{2941672E-4592-4635-8177-1D808E0312C5}">
      <dsp:nvSpPr>
        <dsp:cNvPr id="0" name=""/>
        <dsp:cNvSpPr/>
      </dsp:nvSpPr>
      <dsp:spPr>
        <a:xfrm>
          <a:off x="8358304" y="308482"/>
          <a:ext cx="1712080" cy="1712080"/>
        </a:xfrm>
        <a:prstGeom prst="flowChartAlternateProcess">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9DDFE57-5F2C-444F-91EE-9C6B90B5ABF6}">
      <dsp:nvSpPr>
        <dsp:cNvPr id="0" name=""/>
        <dsp:cNvSpPr/>
      </dsp:nvSpPr>
      <dsp:spPr>
        <a:xfrm>
          <a:off x="440635" y="4113105"/>
          <a:ext cx="10134611" cy="771207"/>
        </a:xfrm>
        <a:prstGeom prst="leftRightArrow">
          <a:avLst/>
        </a:prstGeom>
        <a:gradFill rotWithShape="0">
          <a:gsLst>
            <a:gs pos="0">
              <a:schemeClr val="accent4">
                <a:alpha val="80000"/>
              </a:schemeClr>
            </a:gs>
            <a:gs pos="50000">
              <a:schemeClr val="accent4">
                <a:lumMod val="60000"/>
                <a:lumOff val="40000"/>
              </a:schemeClr>
            </a:gs>
            <a:gs pos="100000">
              <a:schemeClr val="accent4">
                <a:lumMod val="5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EED65-E412-4932-AF81-34ACED46C380}">
      <dsp:nvSpPr>
        <dsp:cNvPr id="0" name=""/>
        <dsp:cNvSpPr/>
      </dsp:nvSpPr>
      <dsp:spPr>
        <a:xfrm>
          <a:off x="0" y="0"/>
          <a:ext cx="8536611" cy="151112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Collegata la macchina alla corrente ti basterà selezionare il tipo di allenamento dall’app </a:t>
          </a:r>
        </a:p>
      </dsp:txBody>
      <dsp:txXfrm>
        <a:off x="44259" y="44259"/>
        <a:ext cx="6905990" cy="1422606"/>
      </dsp:txXfrm>
    </dsp:sp>
    <dsp:sp modelId="{610F03A1-D856-478A-BCD5-96B653F4FFC7}">
      <dsp:nvSpPr>
        <dsp:cNvPr id="0" name=""/>
        <dsp:cNvSpPr/>
      </dsp:nvSpPr>
      <dsp:spPr>
        <a:xfrm>
          <a:off x="753230" y="1762979"/>
          <a:ext cx="8536611" cy="1511124"/>
        </a:xfrm>
        <a:prstGeom prst="roundRect">
          <a:avLst>
            <a:gd name="adj" fmla="val 10000"/>
          </a:avLst>
        </a:prstGeom>
        <a:gradFill rotWithShape="0">
          <a:gsLst>
            <a:gs pos="0">
              <a:schemeClr val="accent5">
                <a:hueOff val="-3770740"/>
                <a:satOff val="0"/>
                <a:lumOff val="-490"/>
                <a:alphaOff val="0"/>
                <a:satMod val="103000"/>
                <a:lumMod val="102000"/>
                <a:tint val="94000"/>
              </a:schemeClr>
            </a:gs>
            <a:gs pos="50000">
              <a:schemeClr val="accent5">
                <a:hueOff val="-3770740"/>
                <a:satOff val="0"/>
                <a:lumOff val="-490"/>
                <a:alphaOff val="0"/>
                <a:satMod val="110000"/>
                <a:lumMod val="100000"/>
                <a:shade val="100000"/>
              </a:schemeClr>
            </a:gs>
            <a:gs pos="100000">
              <a:schemeClr val="accent5">
                <a:hueOff val="-3770740"/>
                <a:satOff val="0"/>
                <a:lumOff val="-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Durante la sessione di tiro è possibile visionare le statistiche in tempo reale </a:t>
          </a:r>
        </a:p>
      </dsp:txBody>
      <dsp:txXfrm>
        <a:off x="797489" y="1807238"/>
        <a:ext cx="6712631" cy="1422606"/>
      </dsp:txXfrm>
    </dsp:sp>
    <dsp:sp modelId="{3D619880-8459-4D55-BB81-109D2AF674B2}">
      <dsp:nvSpPr>
        <dsp:cNvPr id="0" name=""/>
        <dsp:cNvSpPr/>
      </dsp:nvSpPr>
      <dsp:spPr>
        <a:xfrm>
          <a:off x="1506460" y="3525958"/>
          <a:ext cx="8536611" cy="1511124"/>
        </a:xfrm>
        <a:prstGeom prst="roundRect">
          <a:avLst>
            <a:gd name="adj" fmla="val 10000"/>
          </a:avLst>
        </a:prstGeom>
        <a:gradFill rotWithShape="0">
          <a:gsLst>
            <a:gs pos="0">
              <a:schemeClr val="accent5">
                <a:hueOff val="-7541480"/>
                <a:satOff val="0"/>
                <a:lumOff val="-980"/>
                <a:alphaOff val="0"/>
                <a:satMod val="103000"/>
                <a:lumMod val="102000"/>
                <a:tint val="94000"/>
              </a:schemeClr>
            </a:gs>
            <a:gs pos="50000">
              <a:schemeClr val="accent5">
                <a:hueOff val="-7541480"/>
                <a:satOff val="0"/>
                <a:lumOff val="-980"/>
                <a:alphaOff val="0"/>
                <a:satMod val="110000"/>
                <a:lumMod val="100000"/>
                <a:shade val="100000"/>
              </a:schemeClr>
            </a:gs>
            <a:gs pos="100000">
              <a:schemeClr val="accent5">
                <a:hueOff val="-7541480"/>
                <a:satOff val="0"/>
                <a:lumOff val="-98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Quando hai finiti semplicemente ferma la macchina tramite l’app. </a:t>
          </a:r>
        </a:p>
      </dsp:txBody>
      <dsp:txXfrm>
        <a:off x="1550719" y="3570217"/>
        <a:ext cx="6712631" cy="1422606"/>
      </dsp:txXfrm>
    </dsp:sp>
    <dsp:sp modelId="{9C659B48-4C19-4F3D-A868-2F031102D4CE}">
      <dsp:nvSpPr>
        <dsp:cNvPr id="0" name=""/>
        <dsp:cNvSpPr/>
      </dsp:nvSpPr>
      <dsp:spPr>
        <a:xfrm>
          <a:off x="7554380" y="1145936"/>
          <a:ext cx="982231" cy="982231"/>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it-IT" sz="3600" kern="1200"/>
        </a:p>
      </dsp:txBody>
      <dsp:txXfrm>
        <a:off x="7775382" y="1145936"/>
        <a:ext cx="540227" cy="739129"/>
      </dsp:txXfrm>
    </dsp:sp>
    <dsp:sp modelId="{DCBA1B1D-930B-42D5-941C-F4E28B77CDB4}">
      <dsp:nvSpPr>
        <dsp:cNvPr id="0" name=""/>
        <dsp:cNvSpPr/>
      </dsp:nvSpPr>
      <dsp:spPr>
        <a:xfrm>
          <a:off x="8307610" y="2898841"/>
          <a:ext cx="982231" cy="982231"/>
        </a:xfrm>
        <a:prstGeom prst="downArrow">
          <a:avLst>
            <a:gd name="adj1" fmla="val 55000"/>
            <a:gd name="adj2" fmla="val 45000"/>
          </a:avLst>
        </a:prstGeom>
        <a:solidFill>
          <a:schemeClr val="accent5">
            <a:tint val="40000"/>
            <a:alpha val="90000"/>
            <a:hueOff val="-7518173"/>
            <a:satOff val="0"/>
            <a:lumOff val="-4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it-IT" sz="3600" kern="1200"/>
        </a:p>
      </dsp:txBody>
      <dsp:txXfrm>
        <a:off x="8528612" y="2898841"/>
        <a:ext cx="540227" cy="7391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39A2D-2F7B-46C6-8340-F589FBAD662B}">
      <dsp:nvSpPr>
        <dsp:cNvPr id="0" name=""/>
        <dsp:cNvSpPr/>
      </dsp:nvSpPr>
      <dsp:spPr>
        <a:xfrm>
          <a:off x="0" y="0"/>
          <a:ext cx="9949371" cy="161549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it-IT" sz="3200" kern="1200" dirty="0"/>
            <a:t>Tiro ad oltranza</a:t>
          </a:r>
        </a:p>
        <a:p>
          <a:pPr marL="228600" lvl="1" indent="-228600" algn="l" defTabSz="1111250">
            <a:lnSpc>
              <a:spcPct val="90000"/>
            </a:lnSpc>
            <a:spcBef>
              <a:spcPct val="0"/>
            </a:spcBef>
            <a:spcAft>
              <a:spcPct val="15000"/>
            </a:spcAft>
            <a:buChar char="•"/>
          </a:pPr>
          <a:r>
            <a:rPr lang="it-IT" sz="2500" kern="1200" dirty="0"/>
            <a:t>La più classica modalità </a:t>
          </a:r>
          <a:r>
            <a:rPr lang="it-IT" sz="2500" kern="1200" dirty="0" err="1"/>
            <a:t>all</a:t>
          </a:r>
          <a:r>
            <a:rPr lang="it-IT" sz="2500" kern="1200" dirty="0"/>
            <a:t> </a:t>
          </a:r>
          <a:r>
            <a:rPr lang="it-IT" sz="2500" kern="1200" dirty="0" err="1"/>
            <a:t>you</a:t>
          </a:r>
          <a:r>
            <a:rPr lang="it-IT" sz="2500" kern="1200" dirty="0"/>
            <a:t> can </a:t>
          </a:r>
          <a:r>
            <a:rPr lang="it-IT" sz="2500" kern="1200" dirty="0" err="1"/>
            <a:t>shoot</a:t>
          </a:r>
          <a:endParaRPr lang="it-IT" sz="2500" kern="1200" dirty="0"/>
        </a:p>
      </dsp:txBody>
      <dsp:txXfrm>
        <a:off x="2151424" y="0"/>
        <a:ext cx="7797947" cy="1615499"/>
      </dsp:txXfrm>
    </dsp:sp>
    <dsp:sp modelId="{A1648F27-60D1-4E02-BFB1-CE153D65C7E3}">
      <dsp:nvSpPr>
        <dsp:cNvPr id="0" name=""/>
        <dsp:cNvSpPr/>
      </dsp:nvSpPr>
      <dsp:spPr>
        <a:xfrm>
          <a:off x="161549" y="161549"/>
          <a:ext cx="1989874" cy="12923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C6F2E9E-A352-4229-B6B2-88AC89677226}">
      <dsp:nvSpPr>
        <dsp:cNvPr id="0" name=""/>
        <dsp:cNvSpPr/>
      </dsp:nvSpPr>
      <dsp:spPr>
        <a:xfrm>
          <a:off x="0" y="1777049"/>
          <a:ext cx="9949371" cy="1615499"/>
        </a:xfrm>
        <a:prstGeom prst="roundRect">
          <a:avLst>
            <a:gd name="adj" fmla="val 10000"/>
          </a:avLst>
        </a:prstGeom>
        <a:gradFill rotWithShape="0">
          <a:gsLst>
            <a:gs pos="0">
              <a:schemeClr val="accent5">
                <a:hueOff val="-3770740"/>
                <a:satOff val="0"/>
                <a:lumOff val="-490"/>
                <a:alphaOff val="0"/>
                <a:satMod val="103000"/>
                <a:lumMod val="102000"/>
                <a:tint val="94000"/>
              </a:schemeClr>
            </a:gs>
            <a:gs pos="50000">
              <a:schemeClr val="accent5">
                <a:hueOff val="-3770740"/>
                <a:satOff val="0"/>
                <a:lumOff val="-490"/>
                <a:alphaOff val="0"/>
                <a:satMod val="110000"/>
                <a:lumMod val="100000"/>
                <a:shade val="100000"/>
              </a:schemeClr>
            </a:gs>
            <a:gs pos="100000">
              <a:schemeClr val="accent5">
                <a:hueOff val="-3770740"/>
                <a:satOff val="0"/>
                <a:lumOff val="-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it-IT" sz="3200" kern="1200" dirty="0"/>
            <a:t>Tiro ad obbiettivo</a:t>
          </a:r>
        </a:p>
        <a:p>
          <a:pPr marL="228600" lvl="1" indent="-228600" algn="l" defTabSz="1111250">
            <a:lnSpc>
              <a:spcPct val="90000"/>
            </a:lnSpc>
            <a:spcBef>
              <a:spcPct val="0"/>
            </a:spcBef>
            <a:spcAft>
              <a:spcPct val="15000"/>
            </a:spcAft>
            <a:buChar char="•"/>
          </a:pPr>
          <a:r>
            <a:rPr lang="it-IT" sz="2500" kern="1200" dirty="0"/>
            <a:t>Imposta un obbiettivo e non arrenderti </a:t>
          </a:r>
          <a:r>
            <a:rPr lang="it-IT" sz="2500" kern="1200" dirty="0" err="1"/>
            <a:t>finchè</a:t>
          </a:r>
          <a:r>
            <a:rPr lang="it-IT" sz="2500" kern="1200" dirty="0"/>
            <a:t> non lo raggiungerai</a:t>
          </a:r>
        </a:p>
      </dsp:txBody>
      <dsp:txXfrm>
        <a:off x="2151424" y="1777049"/>
        <a:ext cx="7797947" cy="1615499"/>
      </dsp:txXfrm>
    </dsp:sp>
    <dsp:sp modelId="{984DECD3-E08D-4618-B192-EF19919DA11F}">
      <dsp:nvSpPr>
        <dsp:cNvPr id="0" name=""/>
        <dsp:cNvSpPr/>
      </dsp:nvSpPr>
      <dsp:spPr>
        <a:xfrm>
          <a:off x="161549" y="1938599"/>
          <a:ext cx="1989874" cy="129239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9F2CEFC-7B46-4226-B535-89E7F7EF7361}">
      <dsp:nvSpPr>
        <dsp:cNvPr id="0" name=""/>
        <dsp:cNvSpPr/>
      </dsp:nvSpPr>
      <dsp:spPr>
        <a:xfrm>
          <a:off x="0" y="3554098"/>
          <a:ext cx="9949371" cy="1615499"/>
        </a:xfrm>
        <a:prstGeom prst="roundRect">
          <a:avLst>
            <a:gd name="adj" fmla="val 10000"/>
          </a:avLst>
        </a:prstGeom>
        <a:gradFill rotWithShape="0">
          <a:gsLst>
            <a:gs pos="0">
              <a:schemeClr val="accent5">
                <a:hueOff val="-7541480"/>
                <a:satOff val="0"/>
                <a:lumOff val="-980"/>
                <a:alphaOff val="0"/>
                <a:satMod val="103000"/>
                <a:lumMod val="102000"/>
                <a:tint val="94000"/>
              </a:schemeClr>
            </a:gs>
            <a:gs pos="50000">
              <a:schemeClr val="accent5">
                <a:hueOff val="-7541480"/>
                <a:satOff val="0"/>
                <a:lumOff val="-980"/>
                <a:alphaOff val="0"/>
                <a:satMod val="110000"/>
                <a:lumMod val="100000"/>
                <a:shade val="100000"/>
              </a:schemeClr>
            </a:gs>
            <a:gs pos="100000">
              <a:schemeClr val="accent5">
                <a:hueOff val="-7541480"/>
                <a:satOff val="0"/>
                <a:lumOff val="-98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it-IT" sz="3200" kern="1200" dirty="0"/>
            <a:t>Sfida di tiro</a:t>
          </a:r>
        </a:p>
        <a:p>
          <a:pPr marL="228600" lvl="1" indent="-228600" algn="l" defTabSz="1111250">
            <a:lnSpc>
              <a:spcPct val="90000"/>
            </a:lnSpc>
            <a:spcBef>
              <a:spcPct val="0"/>
            </a:spcBef>
            <a:spcAft>
              <a:spcPct val="15000"/>
            </a:spcAft>
            <a:buChar char="•"/>
          </a:pPr>
          <a:r>
            <a:rPr lang="it-IT" sz="2500" kern="1200" dirty="0"/>
            <a:t>Metti alla prova le tue abilità in una sfida senza esclusione di tiri</a:t>
          </a:r>
        </a:p>
      </dsp:txBody>
      <dsp:txXfrm>
        <a:off x="2151424" y="3554098"/>
        <a:ext cx="7797947" cy="1615499"/>
      </dsp:txXfrm>
    </dsp:sp>
    <dsp:sp modelId="{4CA1C360-DE19-4A9B-B7BE-806AA65CB345}">
      <dsp:nvSpPr>
        <dsp:cNvPr id="0" name=""/>
        <dsp:cNvSpPr/>
      </dsp:nvSpPr>
      <dsp:spPr>
        <a:xfrm>
          <a:off x="161549" y="3784662"/>
          <a:ext cx="1989874" cy="12923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73000" b="-7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809B5-2E72-4E29-A6A9-D79A8B8A4B2E}">
      <dsp:nvSpPr>
        <dsp:cNvPr id="0" name=""/>
        <dsp:cNvSpPr/>
      </dsp:nvSpPr>
      <dsp:spPr>
        <a:xfrm>
          <a:off x="3267" y="1369313"/>
          <a:ext cx="3980707" cy="1592283"/>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it-IT" sz="2700" kern="1200" dirty="0"/>
            <a:t>Raccolta dei dati </a:t>
          </a:r>
        </a:p>
      </dsp:txBody>
      <dsp:txXfrm>
        <a:off x="799409" y="1369313"/>
        <a:ext cx="2388424" cy="1592283"/>
      </dsp:txXfrm>
    </dsp:sp>
    <dsp:sp modelId="{C3D006C2-5F35-49F3-8BFA-620681364F59}">
      <dsp:nvSpPr>
        <dsp:cNvPr id="0" name=""/>
        <dsp:cNvSpPr/>
      </dsp:nvSpPr>
      <dsp:spPr>
        <a:xfrm>
          <a:off x="3585904" y="1369313"/>
          <a:ext cx="3980707" cy="1592283"/>
        </a:xfrm>
        <a:prstGeom prst="chevron">
          <a:avLst/>
        </a:prstGeom>
        <a:gradFill rotWithShape="0">
          <a:gsLst>
            <a:gs pos="0">
              <a:schemeClr val="accent5">
                <a:hueOff val="-3770740"/>
                <a:satOff val="0"/>
                <a:lumOff val="-490"/>
                <a:alphaOff val="0"/>
                <a:satMod val="103000"/>
                <a:lumMod val="102000"/>
                <a:tint val="94000"/>
              </a:schemeClr>
            </a:gs>
            <a:gs pos="50000">
              <a:schemeClr val="accent5">
                <a:hueOff val="-3770740"/>
                <a:satOff val="0"/>
                <a:lumOff val="-490"/>
                <a:alphaOff val="0"/>
                <a:satMod val="110000"/>
                <a:lumMod val="100000"/>
                <a:shade val="100000"/>
              </a:schemeClr>
            </a:gs>
            <a:gs pos="100000">
              <a:schemeClr val="accent5">
                <a:hueOff val="-3770740"/>
                <a:satOff val="0"/>
                <a:lumOff val="-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it-IT" sz="2700" kern="1200" dirty="0"/>
            <a:t>Trasmissione al cloud</a:t>
          </a:r>
        </a:p>
      </dsp:txBody>
      <dsp:txXfrm>
        <a:off x="4382046" y="1369313"/>
        <a:ext cx="2388424" cy="1592283"/>
      </dsp:txXfrm>
    </dsp:sp>
    <dsp:sp modelId="{868AAA65-4512-4730-975B-4183BDDE1734}">
      <dsp:nvSpPr>
        <dsp:cNvPr id="0" name=""/>
        <dsp:cNvSpPr/>
      </dsp:nvSpPr>
      <dsp:spPr>
        <a:xfrm>
          <a:off x="7168541" y="1369313"/>
          <a:ext cx="3980707" cy="1592283"/>
        </a:xfrm>
        <a:prstGeom prst="chevron">
          <a:avLst/>
        </a:prstGeom>
        <a:gradFill rotWithShape="0">
          <a:gsLst>
            <a:gs pos="0">
              <a:schemeClr val="accent5">
                <a:hueOff val="-7541480"/>
                <a:satOff val="0"/>
                <a:lumOff val="-980"/>
                <a:alphaOff val="0"/>
                <a:satMod val="103000"/>
                <a:lumMod val="102000"/>
                <a:tint val="94000"/>
              </a:schemeClr>
            </a:gs>
            <a:gs pos="50000">
              <a:schemeClr val="accent5">
                <a:hueOff val="-7541480"/>
                <a:satOff val="0"/>
                <a:lumOff val="-980"/>
                <a:alphaOff val="0"/>
                <a:satMod val="110000"/>
                <a:lumMod val="100000"/>
                <a:shade val="100000"/>
              </a:schemeClr>
            </a:gs>
            <a:gs pos="100000">
              <a:schemeClr val="accent5">
                <a:hueOff val="-7541480"/>
                <a:satOff val="0"/>
                <a:lumOff val="-98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it-IT" sz="2700" kern="1200" dirty="0"/>
            <a:t>Machine learning </a:t>
          </a:r>
          <a:r>
            <a:rPr lang="it-IT" sz="2700" kern="1200" dirty="0" err="1"/>
            <a:t>analysis</a:t>
          </a:r>
          <a:endParaRPr lang="it-IT" sz="2700" kern="1200" dirty="0"/>
        </a:p>
      </dsp:txBody>
      <dsp:txXfrm>
        <a:off x="7964683" y="1369313"/>
        <a:ext cx="2388424" cy="15922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BF87E-7E40-4932-AABD-5F52E766D6F3}">
      <dsp:nvSpPr>
        <dsp:cNvPr id="0" name=""/>
        <dsp:cNvSpPr/>
      </dsp:nvSpPr>
      <dsp:spPr>
        <a:xfrm>
          <a:off x="0" y="0"/>
          <a:ext cx="11128512" cy="1691982"/>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it-IT" sz="3600" b="1" kern="1200" dirty="0"/>
            <a:t>Sensori sulla machina sparapalloni</a:t>
          </a:r>
        </a:p>
        <a:p>
          <a:pPr marL="285750" lvl="1" indent="-285750" algn="l" defTabSz="1244600">
            <a:lnSpc>
              <a:spcPct val="90000"/>
            </a:lnSpc>
            <a:spcBef>
              <a:spcPct val="0"/>
            </a:spcBef>
            <a:spcAft>
              <a:spcPct val="15000"/>
            </a:spcAft>
            <a:buChar char="•"/>
          </a:pPr>
          <a:r>
            <a:rPr lang="it-IT" sz="2800" kern="1200" dirty="0"/>
            <a:t>Rilevano i tiri tentati</a:t>
          </a:r>
        </a:p>
      </dsp:txBody>
      <dsp:txXfrm>
        <a:off x="2394900" y="0"/>
        <a:ext cx="8733612" cy="1691982"/>
      </dsp:txXfrm>
    </dsp:sp>
    <dsp:sp modelId="{0232465A-EE44-4986-A0EE-83FAB4912A2C}">
      <dsp:nvSpPr>
        <dsp:cNvPr id="0" name=""/>
        <dsp:cNvSpPr/>
      </dsp:nvSpPr>
      <dsp:spPr>
        <a:xfrm>
          <a:off x="169198" y="169198"/>
          <a:ext cx="2225702" cy="135358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2000" b="-2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5097366-7708-4ED7-8009-6BC9CB8CBFA0}">
      <dsp:nvSpPr>
        <dsp:cNvPr id="0" name=""/>
        <dsp:cNvSpPr/>
      </dsp:nvSpPr>
      <dsp:spPr>
        <a:xfrm>
          <a:off x="0" y="1861180"/>
          <a:ext cx="11128512" cy="1691982"/>
        </a:xfrm>
        <a:prstGeom prst="roundRect">
          <a:avLst>
            <a:gd name="adj" fmla="val 10000"/>
          </a:avLst>
        </a:prstGeom>
        <a:gradFill rotWithShape="0">
          <a:gsLst>
            <a:gs pos="0">
              <a:schemeClr val="accent5">
                <a:hueOff val="-3770740"/>
                <a:satOff val="0"/>
                <a:lumOff val="-490"/>
                <a:alphaOff val="0"/>
                <a:satMod val="103000"/>
                <a:lumMod val="102000"/>
                <a:tint val="94000"/>
              </a:schemeClr>
            </a:gs>
            <a:gs pos="50000">
              <a:schemeClr val="accent5">
                <a:hueOff val="-3770740"/>
                <a:satOff val="0"/>
                <a:lumOff val="-490"/>
                <a:alphaOff val="0"/>
                <a:satMod val="110000"/>
                <a:lumMod val="100000"/>
                <a:shade val="100000"/>
              </a:schemeClr>
            </a:gs>
            <a:gs pos="100000">
              <a:schemeClr val="accent5">
                <a:hueOff val="-3770740"/>
                <a:satOff val="0"/>
                <a:lumOff val="-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it-IT" sz="3600" b="1" kern="1200" dirty="0"/>
            <a:t>Sensori sul canestro</a:t>
          </a:r>
        </a:p>
        <a:p>
          <a:pPr marL="285750" lvl="1" indent="-285750" algn="l" defTabSz="1244600">
            <a:lnSpc>
              <a:spcPct val="90000"/>
            </a:lnSpc>
            <a:spcBef>
              <a:spcPct val="0"/>
            </a:spcBef>
            <a:spcAft>
              <a:spcPct val="15000"/>
            </a:spcAft>
            <a:buChar char="•"/>
          </a:pPr>
          <a:r>
            <a:rPr lang="it-IT" sz="2800" kern="1200" dirty="0"/>
            <a:t>Rilevano i canestri realizzati</a:t>
          </a:r>
        </a:p>
      </dsp:txBody>
      <dsp:txXfrm>
        <a:off x="2394900" y="1861180"/>
        <a:ext cx="8733612" cy="1691982"/>
      </dsp:txXfrm>
    </dsp:sp>
    <dsp:sp modelId="{B4A3B72D-4F99-49B9-BB72-5193CB1EBF45}">
      <dsp:nvSpPr>
        <dsp:cNvPr id="0" name=""/>
        <dsp:cNvSpPr/>
      </dsp:nvSpPr>
      <dsp:spPr>
        <a:xfrm>
          <a:off x="169198" y="2030378"/>
          <a:ext cx="2225702" cy="1353585"/>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702D1DA-0C78-421B-8990-0AE82D254B39}">
      <dsp:nvSpPr>
        <dsp:cNvPr id="0" name=""/>
        <dsp:cNvSpPr/>
      </dsp:nvSpPr>
      <dsp:spPr>
        <a:xfrm>
          <a:off x="0" y="3722360"/>
          <a:ext cx="11128512" cy="1691982"/>
        </a:xfrm>
        <a:prstGeom prst="roundRect">
          <a:avLst>
            <a:gd name="adj" fmla="val 10000"/>
          </a:avLst>
        </a:prstGeom>
        <a:gradFill rotWithShape="0">
          <a:gsLst>
            <a:gs pos="0">
              <a:schemeClr val="accent5">
                <a:hueOff val="-7541480"/>
                <a:satOff val="0"/>
                <a:lumOff val="-980"/>
                <a:alphaOff val="0"/>
                <a:satMod val="103000"/>
                <a:lumMod val="102000"/>
                <a:tint val="94000"/>
              </a:schemeClr>
            </a:gs>
            <a:gs pos="50000">
              <a:schemeClr val="accent5">
                <a:hueOff val="-7541480"/>
                <a:satOff val="0"/>
                <a:lumOff val="-980"/>
                <a:alphaOff val="0"/>
                <a:satMod val="110000"/>
                <a:lumMod val="100000"/>
                <a:shade val="100000"/>
              </a:schemeClr>
            </a:gs>
            <a:gs pos="100000">
              <a:schemeClr val="accent5">
                <a:hueOff val="-7541480"/>
                <a:satOff val="0"/>
                <a:lumOff val="-98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it-IT" sz="3600" b="1" kern="1200" dirty="0"/>
            <a:t>Telecamera</a:t>
          </a:r>
        </a:p>
        <a:p>
          <a:pPr marL="285750" lvl="1" indent="-285750" algn="l" defTabSz="1244600">
            <a:lnSpc>
              <a:spcPct val="90000"/>
            </a:lnSpc>
            <a:spcBef>
              <a:spcPct val="0"/>
            </a:spcBef>
            <a:spcAft>
              <a:spcPct val="15000"/>
            </a:spcAft>
            <a:buChar char="•"/>
          </a:pPr>
          <a:r>
            <a:rPr lang="it-IT" sz="2800" kern="1200" dirty="0"/>
            <a:t>Stabilisce la posizione del tiro (2 punti o 3 punti)</a:t>
          </a:r>
        </a:p>
      </dsp:txBody>
      <dsp:txXfrm>
        <a:off x="2394900" y="3722360"/>
        <a:ext cx="8733612" cy="1691982"/>
      </dsp:txXfrm>
    </dsp:sp>
    <dsp:sp modelId="{9ED33906-63BC-4315-B4FB-6A425FA44900}">
      <dsp:nvSpPr>
        <dsp:cNvPr id="0" name=""/>
        <dsp:cNvSpPr/>
      </dsp:nvSpPr>
      <dsp:spPr>
        <a:xfrm>
          <a:off x="169198" y="3891559"/>
          <a:ext cx="2225702" cy="135358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02294-1671-44AE-AD18-1C06DB200534}">
      <dsp:nvSpPr>
        <dsp:cNvPr id="0" name=""/>
        <dsp:cNvSpPr/>
      </dsp:nvSpPr>
      <dsp:spPr>
        <a:xfrm rot="5400000">
          <a:off x="1802652" y="1526083"/>
          <a:ext cx="1349689" cy="153657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DFAD8E3-473A-4313-87F2-C5EBBB93812E}">
      <dsp:nvSpPr>
        <dsp:cNvPr id="0" name=""/>
        <dsp:cNvSpPr/>
      </dsp:nvSpPr>
      <dsp:spPr>
        <a:xfrm>
          <a:off x="860857" y="29925"/>
          <a:ext cx="3440500" cy="1590384"/>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dirty="0"/>
            <a:t>Raccolta</a:t>
          </a:r>
          <a:endParaRPr lang="it-IT" sz="1700" kern="1200" dirty="0"/>
        </a:p>
      </dsp:txBody>
      <dsp:txXfrm>
        <a:off x="938507" y="107575"/>
        <a:ext cx="3285200" cy="1435084"/>
      </dsp:txXfrm>
    </dsp:sp>
    <dsp:sp modelId="{757EE60E-5526-472A-BA7E-9E90A4FD89F8}">
      <dsp:nvSpPr>
        <dsp:cNvPr id="0" name=""/>
        <dsp:cNvSpPr/>
      </dsp:nvSpPr>
      <dsp:spPr>
        <a:xfrm>
          <a:off x="4276626" y="62292"/>
          <a:ext cx="5830849" cy="128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I dati vengono provenienti dai diversi sensori vengono inviati alla macchina</a:t>
          </a:r>
        </a:p>
      </dsp:txBody>
      <dsp:txXfrm>
        <a:off x="4276626" y="62292"/>
        <a:ext cx="5830849" cy="1285418"/>
      </dsp:txXfrm>
    </dsp:sp>
    <dsp:sp modelId="{7705E5F3-C11D-4924-A0DE-7DF6D512196A}">
      <dsp:nvSpPr>
        <dsp:cNvPr id="0" name=""/>
        <dsp:cNvSpPr/>
      </dsp:nvSpPr>
      <dsp:spPr>
        <a:xfrm rot="5400000">
          <a:off x="4171502" y="3342532"/>
          <a:ext cx="1349689" cy="1536573"/>
        </a:xfrm>
        <a:prstGeom prst="bentUpArrow">
          <a:avLst>
            <a:gd name="adj1" fmla="val 32840"/>
            <a:gd name="adj2" fmla="val 25000"/>
            <a:gd name="adj3" fmla="val 35780"/>
          </a:avLst>
        </a:prstGeom>
        <a:solidFill>
          <a:schemeClr val="accent1">
            <a:tint val="50000"/>
            <a:hueOff val="-786161"/>
            <a:satOff val="0"/>
            <a:lumOff val="7441"/>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EB83DC5-A9E2-4282-8526-151A657DBF34}">
      <dsp:nvSpPr>
        <dsp:cNvPr id="0" name=""/>
        <dsp:cNvSpPr/>
      </dsp:nvSpPr>
      <dsp:spPr>
        <a:xfrm>
          <a:off x="3229720" y="1846382"/>
          <a:ext cx="3440500" cy="1590384"/>
        </a:xfrm>
        <a:prstGeom prst="roundRect">
          <a:avLst>
            <a:gd name="adj" fmla="val 166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it-IT" sz="3100" kern="1200" dirty="0"/>
            <a:t>Organizzazione</a:t>
          </a:r>
        </a:p>
      </dsp:txBody>
      <dsp:txXfrm>
        <a:off x="3307370" y="1924032"/>
        <a:ext cx="3285200" cy="1435084"/>
      </dsp:txXfrm>
    </dsp:sp>
    <dsp:sp modelId="{7F531488-B222-4D5B-BD03-0441D34053CB}">
      <dsp:nvSpPr>
        <dsp:cNvPr id="0" name=""/>
        <dsp:cNvSpPr/>
      </dsp:nvSpPr>
      <dsp:spPr>
        <a:xfrm>
          <a:off x="6703959" y="1958940"/>
          <a:ext cx="4567020" cy="128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Questi vengono organizzati in un pacchetto idoneo</a:t>
          </a:r>
        </a:p>
      </dsp:txBody>
      <dsp:txXfrm>
        <a:off x="6703959" y="1958940"/>
        <a:ext cx="4567020" cy="1285418"/>
      </dsp:txXfrm>
    </dsp:sp>
    <dsp:sp modelId="{DF86C6A7-7657-435C-A89A-DCF3BC63399C}">
      <dsp:nvSpPr>
        <dsp:cNvPr id="0" name=""/>
        <dsp:cNvSpPr/>
      </dsp:nvSpPr>
      <dsp:spPr>
        <a:xfrm>
          <a:off x="6396743" y="3632903"/>
          <a:ext cx="3440500" cy="1590384"/>
        </a:xfrm>
        <a:prstGeom prst="roundRect">
          <a:avLst>
            <a:gd name="adj" fmla="val 166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it-IT" sz="3100" kern="1200" dirty="0"/>
            <a:t>Invio al cloud</a:t>
          </a:r>
        </a:p>
      </dsp:txBody>
      <dsp:txXfrm>
        <a:off x="6474393" y="3710553"/>
        <a:ext cx="3285200" cy="143508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6/7/layout/AccentHomeChevronProcess">
  <dgm:title val="Processo con frecce colorate e intestazioni"/>
  <dgm:desc val="Utilizzabile per mostrare una progressione, una sequenza temporale, i passaggi sequenziali in un'attività, processo o flusso di lavoro, oppure per evidenziare un movimento o direzione. Il testo di Livello 1 appare all'interno di una forma freccia, tranne che per la prima forma, che appare in una forma che rappresenta una casa, mentre il testo di Livello 2 è visualizzato al di sopra delle forme a rettangolo invisibili."/>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DE217D1-FCD1-4007-9E5F-165E20012D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D88AB1B1-0B22-4611-8FEA-13D8012869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EDD7B2-2DB1-4292-9CED-B6D9BDCC5040}" type="datetime1">
              <a:rPr lang="it-IT" smtClean="0"/>
              <a:t>10/01/2021</a:t>
            </a:fld>
            <a:endParaRPr lang="it-IT" dirty="0"/>
          </a:p>
        </p:txBody>
      </p:sp>
      <p:sp>
        <p:nvSpPr>
          <p:cNvPr id="4" name="Segnaposto piè di pagina 3">
            <a:extLst>
              <a:ext uri="{FF2B5EF4-FFF2-40B4-BE49-F238E27FC236}">
                <a16:creationId xmlns:a16="http://schemas.microsoft.com/office/drawing/2014/main" id="{36A354F2-2D6C-47B9-96FB-4B76E1E4C7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F525C8CA-3B88-4039-8D2A-86C4329D5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D447C0-1402-408B-9B31-FEBD74125ED3}" type="slidenum">
              <a:rPr lang="it-IT" smtClean="0"/>
              <a:t>‹N›</a:t>
            </a:fld>
            <a:endParaRPr lang="it-IT"/>
          </a:p>
        </p:txBody>
      </p:sp>
    </p:spTree>
    <p:extLst>
      <p:ext uri="{BB962C8B-B14F-4D97-AF65-F5344CB8AC3E}">
        <p14:creationId xmlns:p14="http://schemas.microsoft.com/office/powerpoint/2010/main" val="29930752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F714F-066B-41A5-A6BD-50516EB8C346}" type="datetime1">
              <a:rPr lang="it-IT" smtClean="0"/>
              <a:pPr/>
              <a:t>10/01/2021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it-IT" noProof="0" smtClean="0"/>
              <a:t>‹N›</a:t>
            </a:fld>
            <a:endParaRPr lang="it-IT"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a:t>
            </a:fld>
            <a:endParaRPr lang="it-IT" noProof="0"/>
          </a:p>
        </p:txBody>
      </p:sp>
    </p:spTree>
    <p:extLst>
      <p:ext uri="{BB962C8B-B14F-4D97-AF65-F5344CB8AC3E}">
        <p14:creationId xmlns:p14="http://schemas.microsoft.com/office/powerpoint/2010/main" val="154321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funzionamento della macchina è molto semplice, ti basta una presa di corrente e l’app dedicata. Una volta scelto il programma è possibile visionare in tempo reale le statistiche dell’allenamento, questo sia dal punto di vista dell’atleta che dal punto di vista di un allenatore è molto importante perché ti permette di avere sempre a portata di mano delle cifre che verificano l’efficacia o meno della sessione di allenamento. Quando l’allenamento è finito basta fermare la macchina tramite il tasto dedicato. Andiamo a vedere meglio l’interfaccia messa a disposizione tramite smartphone. </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10</a:t>
            </a:fld>
            <a:endParaRPr lang="it-IT"/>
          </a:p>
        </p:txBody>
      </p:sp>
    </p:spTree>
    <p:extLst>
      <p:ext uri="{BB962C8B-B14F-4D97-AF65-F5344CB8AC3E}">
        <p14:creationId xmlns:p14="http://schemas.microsoft.com/office/powerpoint/2010/main" val="3397653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Diamo qui un’occhiata all’interfaccia dell’app che permette di selezionare la modalità di allenamento ad oggi implementate.</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11</a:t>
            </a:fld>
            <a:endParaRPr lang="it-IT" noProof="0"/>
          </a:p>
        </p:txBody>
      </p:sp>
    </p:spTree>
    <p:extLst>
      <p:ext uri="{BB962C8B-B14F-4D97-AF65-F5344CB8AC3E}">
        <p14:creationId xmlns:p14="http://schemas.microsoft.com/office/powerpoint/2010/main" val="16720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 cosa sono queste diverse modalità:</a:t>
            </a:r>
          </a:p>
          <a:p>
            <a:pPr marL="228600" indent="-228600">
              <a:buAutoNum type="arabicParenR"/>
            </a:pPr>
            <a:r>
              <a:rPr lang="it-IT" dirty="0"/>
              <a:t>La prima è una modalità tanto semplice quanto importante per tutti quegli atleti che vogliono tirare finché ne hanno energie, nessun obbiettivo, nessun tempo limite, sei solamente tu, il canestro ed il pallone.</a:t>
            </a:r>
          </a:p>
          <a:p>
            <a:pPr marL="228600" indent="-228600">
              <a:buAutoNum type="arabicParenR"/>
            </a:pPr>
            <a:r>
              <a:rPr lang="it-IT" dirty="0"/>
              <a:t>La seconda è un tipo di allenamento molto comune che permette ad un atleta di effettuare una sessione di tiro più concentrata ed a tratti giocosa in cui la precisione è fondamentale. </a:t>
            </a:r>
          </a:p>
          <a:p>
            <a:pPr marL="228600" indent="-228600">
              <a:buAutoNum type="arabicParenR"/>
            </a:pPr>
            <a:r>
              <a:rPr lang="it-IT" dirty="0"/>
              <a:t>L’ultima, non per importanza, è una modalità fatta per chi ama le sfide e vuole dimostrare di essere il migliore. Scelto infatti un obbiettivo iniziale in base all’andamento della sessione in termini di realizzazioni questo obbiettivo potrà crescere o scendere in modo da adattarsi e mettere alla prova dall’amatore al cestista professionista. </a:t>
            </a:r>
          </a:p>
          <a:p>
            <a:r>
              <a:rPr lang="it-IT" dirty="0"/>
              <a:t>E’ importante notare che tutte le modalità non sono nativamente codificate dalla macchina ma vengono controllate da un agente esterno che controlla le funzioni base della macchina, come passare la palla o meno, sulla base dei dati che la macchina invia al cloud. Questa componente AI distaccata ci permette di avere la possibilità di implementare altre modalità in futuro. </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12</a:t>
            </a:fld>
            <a:endParaRPr lang="it-IT"/>
          </a:p>
        </p:txBody>
      </p:sp>
    </p:spTree>
    <p:extLst>
      <p:ext uri="{BB962C8B-B14F-4D97-AF65-F5344CB8AC3E}">
        <p14:creationId xmlns:p14="http://schemas.microsoft.com/office/powerpoint/2010/main" val="3209390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Ed ecco le relative schermate che regolano le diverse modalità di allenamento. Come possiamo notare le diverse modalità presentano tutte un’interfaccia base in comune ma poi ognuna aggiunge dei dati in base alla peculiarità delle diverse modalità. Questa interfaccia non è definitiva ma è quella prototipale implementata grazie al tool MitApp-Inventor.</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13</a:t>
            </a:fld>
            <a:endParaRPr lang="it-IT" noProof="0"/>
          </a:p>
        </p:txBody>
      </p:sp>
    </p:spTree>
    <p:extLst>
      <p:ext uri="{BB962C8B-B14F-4D97-AF65-F5344CB8AC3E}">
        <p14:creationId xmlns:p14="http://schemas.microsoft.com/office/powerpoint/2010/main" val="364044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fondamentale parte del progetto riguarda la capacità di professor splash di raccogliere, inviare ed elaborare statistiche precise che descrivono e sono in grado di migliorare l’allenamento. Approfondiamo questi 3 nodi principali del processo: La raccolta dei dati, la trasmissione al cloud e l’utilizzo di tecniche di machine learning per l’analisi degli stessi. Questa componente cloud è anche molto importante perché posti i dati online questi sono accessibili da tutti gli utenti autorizzati e permettono di implementare tane funzioni diverse che di basano su di essi. L’uso degli stessi per il machine learning ne è un modello esemplare.</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14</a:t>
            </a:fld>
            <a:endParaRPr lang="it-IT" noProof="0"/>
          </a:p>
        </p:txBody>
      </p:sp>
    </p:spTree>
    <p:extLst>
      <p:ext uri="{BB962C8B-B14F-4D97-AF65-F5344CB8AC3E}">
        <p14:creationId xmlns:p14="http://schemas.microsoft.com/office/powerpoint/2010/main" val="150153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raccolta dei dati avviene in tre punti della nostra architettura:</a:t>
            </a:r>
          </a:p>
          <a:p>
            <a:pPr marL="228600" indent="-228600">
              <a:buAutoNum type="arabicParenR"/>
            </a:pPr>
            <a:r>
              <a:rPr lang="it-IT" dirty="0"/>
              <a:t>In primis la macchina sparapalloni stessa, passando la palla, è in grado durante quel gesto di tenere conto di quanti passaggi sono stati effettuati e quindi indirettamente dei tiri tentati durante la sessione di tiro.</a:t>
            </a:r>
          </a:p>
          <a:p>
            <a:pPr marL="228600" indent="-228600">
              <a:buAutoNum type="arabicParenR"/>
            </a:pPr>
            <a:r>
              <a:rPr lang="it-IT" dirty="0"/>
              <a:t>Il secondo elemento fondamentale è un piccolo sensore posto sul canestro capace di tenere conto del numero di canestri effettuati.</a:t>
            </a:r>
          </a:p>
          <a:p>
            <a:pPr marL="228600" indent="-228600">
              <a:buAutoNum type="arabicParenR"/>
            </a:pPr>
            <a:r>
              <a:rPr lang="it-IT" dirty="0"/>
              <a:t>L’ultimo e più innovativo elemento di tutti riguarda un sistema che grazie all’</a:t>
            </a:r>
            <a:r>
              <a:rPr lang="it-IT" dirty="0" err="1"/>
              <a:t>ultilizzo</a:t>
            </a:r>
            <a:r>
              <a:rPr lang="it-IT" dirty="0"/>
              <a:t> di telecamere e reti neurali addestrate ad hoc è in grado di tenere traccia della posizione del tiro. Questa informazione è anche fondamentale perché ci permette di calcolare anche l’energia e l’angolazione a cui passare la palla. La progettazione di questo ultimo elemento sarà soggetta di un approfondimento per la parte 3D del corso.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15</a:t>
            </a:fld>
            <a:endParaRPr lang="it-IT" noProof="0"/>
          </a:p>
        </p:txBody>
      </p:sp>
    </p:spTree>
    <p:extLst>
      <p:ext uri="{BB962C8B-B14F-4D97-AF65-F5344CB8AC3E}">
        <p14:creationId xmlns:p14="http://schemas.microsoft.com/office/powerpoint/2010/main" val="3670839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dati così raccolti vengono convogliati verso la macchina, organizzati in modo idoneo ed inviati al cloud dove potranno essere consultati dall’app per la visualizzazione delle statistiche in tempo reale e dalla componente che applica il machine learning per le previsioni ed analisi sui dati.</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16</a:t>
            </a:fld>
            <a:endParaRPr lang="it-IT" noProof="0"/>
          </a:p>
        </p:txBody>
      </p:sp>
    </p:spTree>
    <p:extLst>
      <p:ext uri="{BB962C8B-B14F-4D97-AF65-F5344CB8AC3E}">
        <p14:creationId xmlns:p14="http://schemas.microsoft.com/office/powerpoint/2010/main" val="3223321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Parliamo adesso più specificamente della parte dell’architettura che applicherà le tecniche di machine learning. Oggi giorno questa parola è molto inflazionata ed usata spesso a sproposito, noi da professionisti vogliamo restare con i piedi per terra e non ingannare nessuno, queste sono tecniche potenti e molto utili ma non miracolose. Nel nostro progetto il suo funzionamento è attuato leggendo i dati presenti nel cloud e guardando a ciò che abbiamo imparato nel corso dell’addestramento della macchina. La macchina infatti è in grado di imparare quale sia la forma della curva che collega le sessioni di tiro in settimana con le prestazioni domenicali. Grazie a questa conoscenza siamo in grado di, a partire dai dati di tiro forniti, produrre una predizione sulle percentuali di tiro dell’atleta per la prossima partita.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17</a:t>
            </a:fld>
            <a:endParaRPr lang="it-IT" noProof="0"/>
          </a:p>
        </p:txBody>
      </p:sp>
    </p:spTree>
    <p:extLst>
      <p:ext uri="{BB962C8B-B14F-4D97-AF65-F5344CB8AC3E}">
        <p14:creationId xmlns:p14="http://schemas.microsoft.com/office/powerpoint/2010/main" val="1588777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 conclusione, dopo aver dato una sbriciata ai vari aspetti di questo progetto è opportuno tirare le somme rispondendo alla domanda che ci ha portato qui: Perché investire in professor splash? Perché un mercato in crescita come quello sportivo ha bisogno di un sistema semplice, perché interamente comandabile da una semplice app, smart in quanto raccoglie e permette la visualizzazione delle statistiche in tempo reale che poi è in grado di analizzare in maniera precisa così da produrre utili previsioni. In ultima analisi uno dei punti di forza del progetto è anche la sua modularità, è infatti stato progettato con elementi ben definiti e che svolgono attività diverse. Questa caratteristica ci permette di sviluppare la macchina ed aggiornarla con funzioni e nuove modalità. Un esempio di ciò è nelle modalità di allenamento che non sono codificate nella macchina ma comandate a distanza da una componente di </a:t>
            </a:r>
            <a:r>
              <a:rPr lang="it-IT" dirty="0" err="1"/>
              <a:t>artificial</a:t>
            </a:r>
            <a:r>
              <a:rPr lang="it-IT" dirty="0"/>
              <a:t> intelligence. La macchina è infatti in grado di svolgere solo funzioni base come l’iniziare a passare la palla e lo smettere. Sarà invece la componente intelligente che coordina queste funzioni base così da creare modalità più complesse. Il mio sogno era di diventare un giocatore professionista di pallacanestro, ma adesso ho un nuovo sogno, permettere a chi è venuto dopo me di non aver limiti al di fuori se. Le va di sognare con me?</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18</a:t>
            </a:fld>
            <a:endParaRPr lang="it-IT" noProof="0"/>
          </a:p>
        </p:txBody>
      </p:sp>
    </p:spTree>
    <p:extLst>
      <p:ext uri="{BB962C8B-B14F-4D97-AF65-F5344CB8AC3E}">
        <p14:creationId xmlns:p14="http://schemas.microsoft.com/office/powerpoint/2010/main" val="3478826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Concludiamo con quella che è sicuramente una delle domande che più potrebbe interessare un investitore. Quanto costerà?</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19</a:t>
            </a:fld>
            <a:endParaRPr lang="it-IT" noProof="0"/>
          </a:p>
        </p:txBody>
      </p:sp>
    </p:spTree>
    <p:extLst>
      <p:ext uri="{BB962C8B-B14F-4D97-AF65-F5344CB8AC3E}">
        <p14:creationId xmlns:p14="http://schemas.microsoft.com/office/powerpoint/2010/main" val="3064425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Salve a tutti, oggi sono qui per presentarvi professor splash, un sistema avanzato per l’allenamento nel basket. Un progetto a cura di Brandon Willy Viglianisi per </a:t>
            </a:r>
            <a:r>
              <a:rPr lang="it-IT" sz="1200" dirty="0" err="1"/>
              <a:t>Unimore</a:t>
            </a:r>
            <a:r>
              <a:rPr lang="it-IT" sz="1200" dirty="0"/>
              <a:t> (IoT and 3D </a:t>
            </a:r>
            <a:r>
              <a:rPr lang="it-IT" sz="1200" dirty="0" err="1"/>
              <a:t>intelligent</a:t>
            </a:r>
            <a:r>
              <a:rPr lang="it-IT" sz="1200" dirty="0"/>
              <a:t> systems).</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a:t>
            </a:fld>
            <a:endParaRPr lang="it-IT"/>
          </a:p>
        </p:txBody>
      </p:sp>
    </p:spTree>
    <p:extLst>
      <p:ext uri="{BB962C8B-B14F-4D97-AF65-F5344CB8AC3E}">
        <p14:creationId xmlns:p14="http://schemas.microsoft.com/office/powerpoint/2010/main" val="3859458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Fermiamoci un secondo per delle domande riguardo la presentazione non tecnica..</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20</a:t>
            </a:fld>
            <a:endParaRPr lang="it-IT"/>
          </a:p>
        </p:txBody>
      </p:sp>
    </p:spTree>
    <p:extLst>
      <p:ext uri="{BB962C8B-B14F-4D97-AF65-F5344CB8AC3E}">
        <p14:creationId xmlns:p14="http://schemas.microsoft.com/office/powerpoint/2010/main" val="4166864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Finisce così la prima parte (non tecnica) della presentazione. Mio fratello, tutti gli appassionati di pallacanestro ed io la ringraziamo. </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21</a:t>
            </a:fld>
            <a:endParaRPr lang="it-IT"/>
          </a:p>
        </p:txBody>
      </p:sp>
    </p:spTree>
    <p:extLst>
      <p:ext uri="{BB962C8B-B14F-4D97-AF65-F5344CB8AC3E}">
        <p14:creationId xmlns:p14="http://schemas.microsoft.com/office/powerpoint/2010/main" val="3324407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Iniziamo adesso una trattazione totalmente diversa e che riguarderà l’architettura completa del progetto a cui faremo seguire il modo in cui abbiamo prototipato il tutto.</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22</a:t>
            </a:fld>
            <a:endParaRPr lang="it-IT"/>
          </a:p>
        </p:txBody>
      </p:sp>
    </p:spTree>
    <p:extLst>
      <p:ext uri="{BB962C8B-B14F-4D97-AF65-F5344CB8AC3E}">
        <p14:creationId xmlns:p14="http://schemas.microsoft.com/office/powerpoint/2010/main" val="3170192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quindi cosa vorremmo realizzare…</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23</a:t>
            </a:fld>
            <a:endParaRPr lang="it-IT"/>
          </a:p>
        </p:txBody>
      </p:sp>
    </p:spTree>
    <p:extLst>
      <p:ext uri="{BB962C8B-B14F-4D97-AF65-F5344CB8AC3E}">
        <p14:creationId xmlns:p14="http://schemas.microsoft.com/office/powerpoint/2010/main" val="2002152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L’obbiettivo resta sempre quello di realizzare un sistema del genere ma andiamo adesso più nel dettaglio.</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24</a:t>
            </a:fld>
            <a:endParaRPr lang="it-IT" noProof="0"/>
          </a:p>
        </p:txBody>
      </p:sp>
    </p:spTree>
    <p:extLst>
      <p:ext uri="{BB962C8B-B14F-4D97-AF65-F5344CB8AC3E}">
        <p14:creationId xmlns:p14="http://schemas.microsoft.com/office/powerpoint/2010/main" val="3208132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Innanzitutto diamo una panoramica sulle componenti del sistema complessivo divise in hardware e software. Elenchiamo qui le parti principali brevemente e poi ne daremo una più accurata descrizione. Avremo quindi lato hardware il sistema meccanico che passa la palla, la telecamera per l’individuazione della posizione di tiro ed infine due sensori posti una sulla macchina ed uno sul canestro che rispettivamente rilevano la presenza di una palla disponibile al passaggio e i canestri realizzati. Per quanto riguarda invece il software abbiamo </a:t>
            </a:r>
            <a:r>
              <a:rPr lang="it-IT" dirty="0" err="1"/>
              <a:t>un’app</a:t>
            </a:r>
            <a:r>
              <a:rPr lang="it-IT" dirty="0"/>
              <a:t> per il controllo della macchina, un sistema di gestione dei programmi ed infine le parti di stoccaggio ed analisi dei dati.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25</a:t>
            </a:fld>
            <a:endParaRPr lang="it-IT" noProof="0"/>
          </a:p>
        </p:txBody>
      </p:sp>
    </p:spTree>
    <p:extLst>
      <p:ext uri="{BB962C8B-B14F-4D97-AF65-F5344CB8AC3E}">
        <p14:creationId xmlns:p14="http://schemas.microsoft.com/office/powerpoint/2010/main" val="2133649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Guardiamo quindi più in particolare come sono state pensate le principali componenti hardware:</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26</a:t>
            </a:fld>
            <a:endParaRPr lang="it-IT" noProof="0"/>
          </a:p>
        </p:txBody>
      </p:sp>
    </p:spTree>
    <p:extLst>
      <p:ext uri="{BB962C8B-B14F-4D97-AF65-F5344CB8AC3E}">
        <p14:creationId xmlns:p14="http://schemas.microsoft.com/office/powerpoint/2010/main" val="1213272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meccanismo per il passaggio dei palloni ricalca la struttura base di una catapulta ed è composto da una serie di servomotori ed una molla a compressione capaci di creare il momento necessario al passaggio del pallone. Tutto queste componenti meccaniche saranno coordinate e comandate da una scheda tipo Arduino o qualcosa di più potente una volta messa in produzione.</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27</a:t>
            </a:fld>
            <a:endParaRPr lang="it-IT" noProof="0"/>
          </a:p>
        </p:txBody>
      </p:sp>
    </p:spTree>
    <p:extLst>
      <p:ext uri="{BB962C8B-B14F-4D97-AF65-F5344CB8AC3E}">
        <p14:creationId xmlns:p14="http://schemas.microsoft.com/office/powerpoint/2010/main" val="124951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altro tassello fondamentale del progetto è la presenza di una telecamera che riesce a fare il tracking della posizione del tiratore in modo da poter sia regolare l’angolo e la potenza del passaggio, sia usare l’informazione sulla distanza del tiratore per migliorare la raccolta delle statistiche. La progettazione di tale sistema sarà oggetto dell’approfondimento svolto per la parte 3D del corso.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28</a:t>
            </a:fld>
            <a:endParaRPr lang="it-IT" noProof="0"/>
          </a:p>
        </p:txBody>
      </p:sp>
    </p:spTree>
    <p:extLst>
      <p:ext uri="{BB962C8B-B14F-4D97-AF65-F5344CB8AC3E}">
        <p14:creationId xmlns:p14="http://schemas.microsoft.com/office/powerpoint/2010/main" val="3255601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Ultima parte fondamentale al funzionato della macchina ed alla raccolta delle statistiche sono due sensori per la rilevazione della presenza della palla e della sua entrata dentro il canestro.</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29</a:t>
            </a:fld>
            <a:endParaRPr lang="it-IT" noProof="0"/>
          </a:p>
        </p:txBody>
      </p:sp>
    </p:spTree>
    <p:extLst>
      <p:ext uri="{BB962C8B-B14F-4D97-AF65-F5344CB8AC3E}">
        <p14:creationId xmlns:p14="http://schemas.microsoft.com/office/powerpoint/2010/main" val="314876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presentazione di oggi sarà divisa in una breve introduzione, una presentazione al progetto per un investitore ed in seguito effettueremo una discussione più approfondita sull’architettura hardware e software complessiva e prototipale. Infine faremo vedere un breve video che mostra il funzionamento delle varie parti che formano il prototipo.</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3</a:t>
            </a:fld>
            <a:endParaRPr lang="it-IT"/>
          </a:p>
        </p:txBody>
      </p:sp>
    </p:spTree>
    <p:extLst>
      <p:ext uri="{BB962C8B-B14F-4D97-AF65-F5344CB8AC3E}">
        <p14:creationId xmlns:p14="http://schemas.microsoft.com/office/powerpoint/2010/main" val="1769466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Passando al lato software avremo invece tutte quelle parti che permettono il funzionamento del livello più alto di astrazione del nostro sistema. Parliamo un po’ di quelle più rilevanti:</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30</a:t>
            </a:fld>
            <a:endParaRPr lang="it-IT" noProof="0"/>
          </a:p>
        </p:txBody>
      </p:sp>
    </p:spTree>
    <p:extLst>
      <p:ext uri="{BB962C8B-B14F-4D97-AF65-F5344CB8AC3E}">
        <p14:creationId xmlns:p14="http://schemas.microsoft.com/office/powerpoint/2010/main" val="1469694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Innanzitutto avremo la parte di codice che non solo governa la macchina, ma invia anche la statistiche ad un bridge che fa da collegamento tra la macchina ed il cloud. Le statistiche non vengono quindi conservate in locale ma vengono poste in un server dove solo accessibili a tutte le componenti che le usano. Nell’immagine qui vediamo un esempio dell’app che oltre al controllo della macchina consente anche la visione delle statistiche in tempo reale.</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31</a:t>
            </a:fld>
            <a:endParaRPr lang="it-IT" noProof="0"/>
          </a:p>
        </p:txBody>
      </p:sp>
    </p:spTree>
    <p:extLst>
      <p:ext uri="{BB962C8B-B14F-4D97-AF65-F5344CB8AC3E}">
        <p14:creationId xmlns:p14="http://schemas.microsoft.com/office/powerpoint/2010/main" val="2781083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quindi la necessità di progettare un’applicazione che serva al controllo della macchina ed alla visualizzazione delle statistiche. Ogni atleta avrà quindi una copia dell’app e questo tornerà anche utile in quanto saremo così in grado di riconoscere chi si sta allenando ed a chi vanno assegnate delle determinate statistiche. Ma volendo progettare il tutto con un certo grado di modularità è nata l’esigenza di porre  un controllore tra l’app e la macchina così da poter creare una serie di interessanti possibilità.</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32</a:t>
            </a:fld>
            <a:endParaRPr lang="it-IT" noProof="0"/>
          </a:p>
        </p:txBody>
      </p:sp>
    </p:spTree>
    <p:extLst>
      <p:ext uri="{BB962C8B-B14F-4D97-AF65-F5344CB8AC3E}">
        <p14:creationId xmlns:p14="http://schemas.microsoft.com/office/powerpoint/2010/main" val="1733100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Avremo quindi una sorta di AI che si frappone tra i comandi tramite app e quelli ricevuti dalla macchina. L’importanza di tale elemento progettuale  risiede nel fatto che spostiamo la complessità dell’interpretazione dei comandi dell’app dalla macchina ad una componente esterno che per agire ha solo bisogno di visionare come l’allenamento sta procedendo e lo fa tramite le statistiche pubblicate dalla macchina sul cloud. Questo non è solo un vantaggio in termini di complessità dell’hardware da implementare in locale sulla macchina ma anche un vantaggio sulla concorrenza in quanto la macchina è in grado solo di compiere una serie di azioni elementari come il passare la palla o fermarsi ma tramite precise direttive fornite dall’AI è in grado di produrre esecuzioni più complesse. E’ inoltre possibile nel corso della vita della macchina aggiornare le modalità, implementarne di nuove oppure permettere al cliente di aggiungerne di personalizzate.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33</a:t>
            </a:fld>
            <a:endParaRPr lang="it-IT" noProof="0"/>
          </a:p>
        </p:txBody>
      </p:sp>
    </p:spTree>
    <p:extLst>
      <p:ext uri="{BB962C8B-B14F-4D97-AF65-F5344CB8AC3E}">
        <p14:creationId xmlns:p14="http://schemas.microsoft.com/office/powerpoint/2010/main" val="10918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l’ultimo componente software su cui vogliamo porre la nostra attenzione è composta da un algoritmo di machine learning che sfrutta sempre le statistiche pubblicate dalla macchina su un server per fare analisi sulla prestazione dell’atleta atte al suo miglioramento e previsioni circa la prestazione del cestista durante le partite in arrivo. Guardando infatti le statistiche di allenamento e quelle delle partite saremo infatti in grado di imparare la legge matematica che lega le due così da poter dare a giocatore ed allenatore un importante dato che riflette la qualità dell’allenamento svolto ma che è in grado anche di dare quella motivazione in più, tanto importante, per far assumere all’allenamento l’importanza che merita. Essere in grado di vedere l’impatto delle proprie azioni presenti sulle future prestazioni sarebbe stato, parlando da atleta, un sogno.</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34</a:t>
            </a:fld>
            <a:endParaRPr lang="it-IT" noProof="0"/>
          </a:p>
        </p:txBody>
      </p:sp>
    </p:spTree>
    <p:extLst>
      <p:ext uri="{BB962C8B-B14F-4D97-AF65-F5344CB8AC3E}">
        <p14:creationId xmlns:p14="http://schemas.microsoft.com/office/powerpoint/2010/main" val="3958214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con uno sguardo ampio e semplicissimo, è questa l’architettura complessiva che vorremmo realizzare. Abbiamo una macchina sparapalloni capace di passare i palloni ed inviare al cloud statistiche dettagliate comandata da </a:t>
            </a:r>
            <a:r>
              <a:rPr lang="it-IT" dirty="0" err="1"/>
              <a:t>una’app</a:t>
            </a:r>
            <a:r>
              <a:rPr lang="it-IT" dirty="0"/>
              <a:t> capace sia di leggere tali statistiche che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35</a:t>
            </a:fld>
            <a:endParaRPr lang="it-IT" noProof="0"/>
          </a:p>
        </p:txBody>
      </p:sp>
    </p:spTree>
    <p:extLst>
      <p:ext uri="{BB962C8B-B14F-4D97-AF65-F5344CB8AC3E}">
        <p14:creationId xmlns:p14="http://schemas.microsoft.com/office/powerpoint/2010/main" val="2886981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arrivato il momento di rimboccarci le mani e vedere come abbiamo prototipato le diverse componenti fino ad ora rimaste solo sulla carta vedendo come incastrare le varie parti per creare un prodotto tangibile.</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36</a:t>
            </a:fld>
            <a:endParaRPr lang="it-IT"/>
          </a:p>
        </p:txBody>
      </p:sp>
    </p:spTree>
    <p:extLst>
      <p:ext uri="{BB962C8B-B14F-4D97-AF65-F5344CB8AC3E}">
        <p14:creationId xmlns:p14="http://schemas.microsoft.com/office/powerpoint/2010/main" val="2474103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Partiamo con una piccola panoramica su quello che abbiamo realizzato per poi andare ad approfondire l’implementazione della diverse parti. In generale quindi vedremo che la macchina è stata implementata tramite un Arduino che comunica con il server HTTP grazie ad un bridge che abbiamo implementato in </a:t>
            </a:r>
            <a:r>
              <a:rPr lang="it-IT" dirty="0" err="1"/>
              <a:t>python</a:t>
            </a:r>
            <a:r>
              <a:rPr lang="it-IT" dirty="0"/>
              <a:t> su di un PC. Il server HTTP in questa fase è stato realizzato grazie all’applicativo online </a:t>
            </a:r>
            <a:r>
              <a:rPr lang="it-IT" dirty="0" err="1"/>
              <a:t>Adafruit.io</a:t>
            </a:r>
            <a:r>
              <a:rPr lang="it-IT" dirty="0"/>
              <a:t>. Oltre a questi abbiamo implementato una prima versione dell’app di controllo tramite </a:t>
            </a:r>
            <a:r>
              <a:rPr lang="it-IT" dirty="0" err="1"/>
              <a:t>MitAppInventor</a:t>
            </a:r>
            <a:r>
              <a:rPr lang="it-IT" dirty="0"/>
              <a:t> ed infine due componenti sempre in </a:t>
            </a:r>
            <a:r>
              <a:rPr lang="it-IT" dirty="0" err="1"/>
              <a:t>python</a:t>
            </a:r>
            <a:r>
              <a:rPr lang="it-IT" dirty="0"/>
              <a:t>, la prima che svolge il ruolo di controllore tra app e macchina ed il secondo che analizza le statistiche tramite algoritmi di machine learning. Iniziamo parlando della macchina.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37</a:t>
            </a:fld>
            <a:endParaRPr lang="it-IT" noProof="0"/>
          </a:p>
        </p:txBody>
      </p:sp>
    </p:spTree>
    <p:extLst>
      <p:ext uri="{BB962C8B-B14F-4D97-AF65-F5344CB8AC3E}">
        <p14:creationId xmlns:p14="http://schemas.microsoft.com/office/powerpoint/2010/main" val="2344595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Partiamo con una piccola panoramica su quello che abbiamo realizzato per poi andare ad approfondire l’implementazione della diverse parti. In generale quindi vedremo che la macchina è stata implementata tramite un Arduino che comunica con il server HTTP grazie ad un bridge che abbiamo implementato in </a:t>
            </a:r>
            <a:r>
              <a:rPr lang="it-IT" dirty="0" err="1"/>
              <a:t>python</a:t>
            </a:r>
            <a:r>
              <a:rPr lang="it-IT" dirty="0"/>
              <a:t> su di un PC. Il server HTTP in questa fase è stato realizzato grazie all’applicativo online </a:t>
            </a:r>
            <a:r>
              <a:rPr lang="it-IT" dirty="0" err="1"/>
              <a:t>Adafruit.io</a:t>
            </a:r>
            <a:r>
              <a:rPr lang="it-IT" dirty="0"/>
              <a:t>. Oltre a questi abbiamo implementato una prima versione dell’app di controllo tramite </a:t>
            </a:r>
            <a:r>
              <a:rPr lang="it-IT" dirty="0" err="1"/>
              <a:t>MitAppInventor</a:t>
            </a:r>
            <a:r>
              <a:rPr lang="it-IT" dirty="0"/>
              <a:t> ed infine due componenti sempre in </a:t>
            </a:r>
            <a:r>
              <a:rPr lang="it-IT" dirty="0" err="1"/>
              <a:t>python</a:t>
            </a:r>
            <a:r>
              <a:rPr lang="it-IT" dirty="0"/>
              <a:t>, la prima che svolge il ruolo di controllore tra app e macchina ed il secondo che analizza le statistiche tramite algoritmi di machine learning. Iniziamo parlando della macchina.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38</a:t>
            </a:fld>
            <a:endParaRPr lang="it-IT" noProof="0"/>
          </a:p>
        </p:txBody>
      </p:sp>
    </p:spTree>
    <p:extLst>
      <p:ext uri="{BB962C8B-B14F-4D97-AF65-F5344CB8AC3E}">
        <p14:creationId xmlns:p14="http://schemas.microsoft.com/office/powerpoint/2010/main" val="671765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prototipare il meccanismo di ingresso della palla, ricarica e passaggio della palla sono stati scelti quattro micro-servomotori analogici SG90 che svolgono le quattro azioni necessarie. Per capire meglio diamo uno sguardo al codice…</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39</a:t>
            </a:fld>
            <a:endParaRPr lang="it-IT" noProof="0"/>
          </a:p>
        </p:txBody>
      </p:sp>
    </p:spTree>
    <p:extLst>
      <p:ext uri="{BB962C8B-B14F-4D97-AF65-F5344CB8AC3E}">
        <p14:creationId xmlns:p14="http://schemas.microsoft.com/office/powerpoint/2010/main" val="305681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Mio fratello ed io abbiamo sempre avuto il sogno di diventare giocatori di basket (a destra potete vedere due nostre foto), la forza di volontà non ci è mai mancata, siamo entrambi alti ed in forma. Ma quello che distingue un giocatore amatoriale da uno professionista è in primis un tiro infallibile,  altrimenti lo sport non si chiamerebbe palla canestro. Ed è questo sogno che mi ha spinto alla creazione di questo progetto in cui, usando le conoscenze acquisite durante il corso, ho cercato di progettare un sistema che dia la possibilità a chiunque di diventare una leggenda della pallacanestro.</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4</a:t>
            </a:fld>
            <a:endParaRPr lang="it-IT"/>
          </a:p>
        </p:txBody>
      </p:sp>
    </p:spTree>
    <p:extLst>
      <p:ext uri="{BB962C8B-B14F-4D97-AF65-F5344CB8AC3E}">
        <p14:creationId xmlns:p14="http://schemas.microsoft.com/office/powerpoint/2010/main" val="1400225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piccola foto dei servo utilizzati nel prototipo</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40</a:t>
            </a:fld>
            <a:endParaRPr lang="it-IT" noProof="0"/>
          </a:p>
        </p:txBody>
      </p:sp>
    </p:spTree>
    <p:extLst>
      <p:ext uri="{BB962C8B-B14F-4D97-AF65-F5344CB8AC3E}">
        <p14:creationId xmlns:p14="http://schemas.microsoft.com/office/powerpoint/2010/main" val="13582635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Innanzitutto per facilitare l’uso dei servo ci avvaliamo della libreria dedicata che permette il loro controlli tramite comandi astratti ma molto intuitivi e comprensibili. Come leggiamo i quattro servo svolgono il ruolo di dispenser(fa entrare se disponibile una palla nel meccanismo di passaggio), il tenditore che carica la molla e la porta in posizione di passaggio, un grilletto che inizialmente tiene la molla e poi la rilascia permettendo il trasferimento di energia alla palla ed infine un caricatore che porta il meccanismo alla posizione inziale pronto per un altro passaggio.</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41</a:t>
            </a:fld>
            <a:endParaRPr lang="it-IT" noProof="0"/>
          </a:p>
        </p:txBody>
      </p:sp>
    </p:spTree>
    <p:extLst>
      <p:ext uri="{BB962C8B-B14F-4D97-AF65-F5344CB8AC3E}">
        <p14:creationId xmlns:p14="http://schemas.microsoft.com/office/powerpoint/2010/main" val="906404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 Un altro elemento fondamentale sono i sensori a distanza. La scelta è ricaduta su un classico </a:t>
            </a:r>
            <a:r>
              <a:rPr lang="it-IT" b="0" i="0" dirty="0">
                <a:solidFill>
                  <a:srgbClr val="3F3F3F"/>
                </a:solidFill>
                <a:effectLst/>
                <a:latin typeface="Roboto"/>
              </a:rPr>
              <a:t>HC-SR04, questo funziona misurando il tempo impiegato dalle onde sonore trasmesse da un emettitore e captate da un ricevitore a tornare indietro dopo aver incontrato un ostacolo, noi useremo tale informazione per approssimare una distanza. Vediamo come dal codice…</a:t>
            </a:r>
            <a:br>
              <a:rPr lang="it-IT" dirty="0"/>
            </a:br>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42</a:t>
            </a:fld>
            <a:endParaRPr lang="it-IT" noProof="0"/>
          </a:p>
        </p:txBody>
      </p:sp>
    </p:spTree>
    <p:extLst>
      <p:ext uri="{BB962C8B-B14F-4D97-AF65-F5344CB8AC3E}">
        <p14:creationId xmlns:p14="http://schemas.microsoft.com/office/powerpoint/2010/main" val="32840388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43</a:t>
            </a:fld>
            <a:endParaRPr lang="it-IT" noProof="0"/>
          </a:p>
        </p:txBody>
      </p:sp>
    </p:spTree>
    <p:extLst>
      <p:ext uri="{BB962C8B-B14F-4D97-AF65-F5344CB8AC3E}">
        <p14:creationId xmlns:p14="http://schemas.microsoft.com/office/powerpoint/2010/main" val="2086396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vediamo basta definire il pin di </a:t>
            </a:r>
            <a:r>
              <a:rPr lang="it-IT" dirty="0" err="1"/>
              <a:t>echo</a:t>
            </a:r>
            <a:r>
              <a:rPr lang="it-IT" dirty="0"/>
              <a:t> (trasmettitore) e </a:t>
            </a:r>
            <a:r>
              <a:rPr lang="it-IT" dirty="0" err="1"/>
              <a:t>trig</a:t>
            </a:r>
            <a:r>
              <a:rPr lang="it-IT" dirty="0"/>
              <a:t> (ricezione) e poi mandando un </a:t>
            </a:r>
            <a:r>
              <a:rPr lang="it-IT" dirty="0" err="1"/>
              <a:t>inpulso</a:t>
            </a:r>
            <a:r>
              <a:rPr lang="it-IT" dirty="0"/>
              <a:t> di durata nota ed ascoltando il ritorno approssimare le distanze tramite un banale calcolo che sfrutta la nota velocità di un suono ad una certa temperatura.</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44</a:t>
            </a:fld>
            <a:endParaRPr lang="it-IT" noProof="0"/>
          </a:p>
        </p:txBody>
      </p:sp>
    </p:spTree>
    <p:extLst>
      <p:ext uri="{BB962C8B-B14F-4D97-AF65-F5344CB8AC3E}">
        <p14:creationId xmlns:p14="http://schemas.microsoft.com/office/powerpoint/2010/main" val="38639235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Concentriamoci ora sulla board e sul codice implementato su di esso.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45</a:t>
            </a:fld>
            <a:endParaRPr lang="it-IT" noProof="0"/>
          </a:p>
        </p:txBody>
      </p:sp>
    </p:spTree>
    <p:extLst>
      <p:ext uri="{BB962C8B-B14F-4D97-AF65-F5344CB8AC3E}">
        <p14:creationId xmlns:p14="http://schemas.microsoft.com/office/powerpoint/2010/main" val="16101243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Qui possiamo apprezzare con maggiore dettaglio la prototipazione della macchina sparapalloni effettuata con un Arduino (</a:t>
            </a:r>
            <a:r>
              <a:rPr lang="it-IT" dirty="0" err="1"/>
              <a:t>Elegoo</a:t>
            </a:r>
            <a:r>
              <a:rPr lang="it-IT" dirty="0"/>
              <a:t>) </a:t>
            </a:r>
            <a:r>
              <a:rPr lang="it-IT" b="0" i="0" dirty="0">
                <a:solidFill>
                  <a:srgbClr val="0F1111"/>
                </a:solidFill>
                <a:effectLst/>
                <a:latin typeface="Amazon Ember"/>
              </a:rPr>
              <a:t>Mega 2560 R3 collegata ad una serie di servomotori e sensori di distanza.</a:t>
            </a:r>
            <a:endParaRPr lang="it-IT" dirty="0"/>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46</a:t>
            </a:fld>
            <a:endParaRPr lang="it-IT" noProof="0"/>
          </a:p>
        </p:txBody>
      </p:sp>
    </p:spTree>
    <p:extLst>
      <p:ext uri="{BB962C8B-B14F-4D97-AF65-F5344CB8AC3E}">
        <p14:creationId xmlns:p14="http://schemas.microsoft.com/office/powerpoint/2010/main" val="2226667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codice implementato in Arduino è stato modellato secondo una serie di stati che permettono la creazione di un loop di controllo agile e modulare. Abbiamo in tutto 6 stati numerati da 0 a 5 con in più uno stato che si attiva solo quando la macchina è nel loop di passaggio (ovvero tra gli stati 1 e 4). Qui leggiamo un po’ quali sono i compiti dei diversi stati e cosa fanno ma per capire meglio il tutto passiamo ad una rappresentazione grafica.</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47</a:t>
            </a:fld>
            <a:endParaRPr lang="it-IT" noProof="0"/>
          </a:p>
        </p:txBody>
      </p:sp>
    </p:spTree>
    <p:extLst>
      <p:ext uri="{BB962C8B-B14F-4D97-AF65-F5344CB8AC3E}">
        <p14:creationId xmlns:p14="http://schemas.microsoft.com/office/powerpoint/2010/main" val="3898381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che vediamo è la finite state machine implementata nel nostro codice e che ci mostra anche come è regolato il passaggio tra i diversi stati. La macchina da viene inizializzata nello stato </a:t>
            </a:r>
            <a:r>
              <a:rPr lang="it-IT" dirty="0" err="1"/>
              <a:t>Idle</a:t>
            </a:r>
            <a:r>
              <a:rPr lang="it-IT" dirty="0"/>
              <a:t> e qui rimane fino alla ricezione del comando ’1’ che fa entrare la palla in un ciclo di passaggio della palla comandato dagli stati stessi attraverso la variabile </a:t>
            </a:r>
            <a:r>
              <a:rPr lang="it-IT" dirty="0" err="1"/>
              <a:t>imposed</a:t>
            </a:r>
            <a:r>
              <a:rPr lang="it-IT" dirty="0"/>
              <a:t> che passa da uno stato all’altro una volta che il compito dello stato corrente è stato terminato con successo. Durante questo ciclo di passaggio uno stato dedicato conta ed invia le statistiche di tiro. E’ possibile uscire dal loop in due modi o attraverso la stato 1, quindi al termine di un passaggio, ricevendo 0 o 2 (con due vengono cancellate le statistiche locali mentre con 0 viene direttamente mandata la macchina in </a:t>
            </a:r>
            <a:r>
              <a:rPr lang="it-IT" dirty="0" err="1"/>
              <a:t>idle</a:t>
            </a:r>
            <a:r>
              <a:rPr lang="it-IT" dirty="0"/>
              <a:t>) oppure mentre ci si trova in qualunque stato e con il rischio di lasciare la macchina in un stato </a:t>
            </a:r>
            <a:r>
              <a:rPr lang="it-IT" dirty="0" err="1"/>
              <a:t>indefinto</a:t>
            </a:r>
            <a:r>
              <a:rPr lang="it-IT" dirty="0"/>
              <a:t> inviando la codifica ‘9’ che implementa la logica di un’</a:t>
            </a:r>
            <a:r>
              <a:rPr lang="it-IT" dirty="0" err="1"/>
              <a:t>emergency</a:t>
            </a:r>
            <a:r>
              <a:rPr lang="it-IT" dirty="0"/>
              <a:t> stop.</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48</a:t>
            </a:fld>
            <a:endParaRPr lang="it-IT" noProof="0"/>
          </a:p>
        </p:txBody>
      </p:sp>
    </p:spTree>
    <p:extLst>
      <p:ext uri="{BB962C8B-B14F-4D97-AF65-F5344CB8AC3E}">
        <p14:creationId xmlns:p14="http://schemas.microsoft.com/office/powerpoint/2010/main" val="1586520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l’implementazione del </a:t>
            </a:r>
            <a:r>
              <a:rPr lang="it-IT" dirty="0" err="1"/>
              <a:t>del</a:t>
            </a:r>
            <a:r>
              <a:rPr lang="it-IT" dirty="0"/>
              <a:t> cambiamento di stato in base alle variabili ricevute od imposte dagli stati stessi.</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49</a:t>
            </a:fld>
            <a:endParaRPr lang="it-IT" noProof="0"/>
          </a:p>
        </p:txBody>
      </p:sp>
    </p:spTree>
    <p:extLst>
      <p:ext uri="{BB962C8B-B14F-4D97-AF65-F5344CB8AC3E}">
        <p14:creationId xmlns:p14="http://schemas.microsoft.com/office/powerpoint/2010/main" val="3331847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Iniziamo con una breve presentazione per un potenziale investitore. Se qualunque cosa non dovesse risultare chiaro la prego di fermarmi. </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5</a:t>
            </a:fld>
            <a:endParaRPr lang="it-IT"/>
          </a:p>
        </p:txBody>
      </p:sp>
    </p:spTree>
    <p:extLst>
      <p:ext uri="{BB962C8B-B14F-4D97-AF65-F5344CB8AC3E}">
        <p14:creationId xmlns:p14="http://schemas.microsoft.com/office/powerpoint/2010/main" val="23982959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Passiamo adesso alla descrizione di come la macchina comunica tramite il bridge attraverso la seriale e sulla struttura del pacchetto utilizzato per la comunicazione. (leggi e commenta slide e codice)</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50</a:t>
            </a:fld>
            <a:endParaRPr lang="it-IT"/>
          </a:p>
        </p:txBody>
      </p:sp>
    </p:spTree>
    <p:extLst>
      <p:ext uri="{BB962C8B-B14F-4D97-AF65-F5344CB8AC3E}">
        <p14:creationId xmlns:p14="http://schemas.microsoft.com/office/powerpoint/2010/main" val="4037610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funzioni del bridge in questo prototipo sono svolte da un programmino scritto in Python ed eseguito su un computer. Vediamo due piccola porzioni di codice: La prima si occupa della lettura del feed status e dell’invio del suo valore alla macchina tramite seriale, la seconda invece (nota la struttura del pacchetto) ne acquisisce gli elementi e li invia ai feed delle statistiche.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51</a:t>
            </a:fld>
            <a:endParaRPr lang="it-IT" noProof="0"/>
          </a:p>
        </p:txBody>
      </p:sp>
    </p:spTree>
    <p:extLst>
      <p:ext uri="{BB962C8B-B14F-4D97-AF65-F5344CB8AC3E}">
        <p14:creationId xmlns:p14="http://schemas.microsoft.com/office/powerpoint/2010/main" val="1708787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Questi feed di cui stiamo parlando sono stati implementati grazie al tool </a:t>
            </a:r>
            <a:r>
              <a:rPr lang="it-IT" dirty="0" err="1"/>
              <a:t>io.adafruit</a:t>
            </a:r>
            <a:r>
              <a:rPr lang="it-IT" dirty="0"/>
              <a:t> che nonostante le limitazioni imposte dalla versione free (soprattutto il limite di </a:t>
            </a:r>
            <a:r>
              <a:rPr lang="it-IT" dirty="0" err="1"/>
              <a:t>rischieste</a:t>
            </a:r>
            <a:r>
              <a:rPr lang="it-IT" dirty="0"/>
              <a:t> in un certo arco di tempo) è stata sufficiente per testare le potenzialità del nostro prototipo.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52</a:t>
            </a:fld>
            <a:endParaRPr lang="it-IT" noProof="0"/>
          </a:p>
        </p:txBody>
      </p:sp>
    </p:spTree>
    <p:extLst>
      <p:ext uri="{BB962C8B-B14F-4D97-AF65-F5344CB8AC3E}">
        <p14:creationId xmlns:p14="http://schemas.microsoft.com/office/powerpoint/2010/main" val="1275329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prototipazione dell’app è stata invece effettuata grazie al tool </a:t>
            </a:r>
            <a:r>
              <a:rPr lang="it-IT" dirty="0" err="1"/>
              <a:t>MitApp</a:t>
            </a:r>
            <a:r>
              <a:rPr lang="it-IT" dirty="0"/>
              <a:t> inventor che permette di progettare sia la parte grafica che di codice (con un’interfaccia a blocchi) di un’applicazione in maniera semplice ed efficace. Come possiamo notare dai blocchi l’applicazione non scrive direttamente sul feed status ( che è quello letto dalla macchina) ma manda i suoi comandi codificati al feed ‘program’ (a parte il comando </a:t>
            </a:r>
            <a:r>
              <a:rPr lang="it-IT" dirty="0" err="1"/>
              <a:t>emergency</a:t>
            </a:r>
            <a:r>
              <a:rPr lang="it-IT" dirty="0"/>
              <a:t> stop che </a:t>
            </a:r>
            <a:r>
              <a:rPr lang="it-IT" dirty="0" err="1"/>
              <a:t>comuncia</a:t>
            </a:r>
            <a:r>
              <a:rPr lang="it-IT" dirty="0"/>
              <a:t> direttamente con lo stato).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53</a:t>
            </a:fld>
            <a:endParaRPr lang="it-IT" noProof="0"/>
          </a:p>
        </p:txBody>
      </p:sp>
    </p:spTree>
    <p:extLst>
      <p:ext uri="{BB962C8B-B14F-4D97-AF65-F5344CB8AC3E}">
        <p14:creationId xmlns:p14="http://schemas.microsoft.com/office/powerpoint/2010/main" val="2481500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infatti due livelli di variabili che definiscono i programmi in cui abbiamo parlato nella presentazione iniziale a cui la nostra componente AI farà seguire una serie di comandi elementari nel feed status in linea con la codifica qui definita. Quindi la nostra applicazione non comunicherà mai direttamente con la macchina (se non per comunicare la necessità di un’</a:t>
            </a:r>
            <a:r>
              <a:rPr lang="it-IT" dirty="0" err="1"/>
              <a:t>emergency</a:t>
            </a:r>
            <a:r>
              <a:rPr lang="it-IT" dirty="0"/>
              <a:t> stop) ma invierà i comandi tramite il feed program all’AI che tradurrà questi comandi in quelli elementari della macchina per eseguire un particolare programma.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54</a:t>
            </a:fld>
            <a:endParaRPr lang="it-IT" noProof="0"/>
          </a:p>
        </p:txBody>
      </p:sp>
    </p:spTree>
    <p:extLst>
      <p:ext uri="{BB962C8B-B14F-4D97-AF65-F5344CB8AC3E}">
        <p14:creationId xmlns:p14="http://schemas.microsoft.com/office/powerpoint/2010/main" val="3468950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abbiamo visto quindi dalla slide precedente la parte AI si frappone tra app e macchina leggendo i programmi che l’app comanda e traducendo questi in comandi scritti nel feed status. Vediamo adesso meglio dal codice come funziona tutto ciò nel dettaglio. (leggi ad esempio la modalità tiro in loop e ad obbiettivo).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55</a:t>
            </a:fld>
            <a:endParaRPr lang="it-IT" noProof="0"/>
          </a:p>
        </p:txBody>
      </p:sp>
    </p:spTree>
    <p:extLst>
      <p:ext uri="{BB962C8B-B14F-4D97-AF65-F5344CB8AC3E}">
        <p14:creationId xmlns:p14="http://schemas.microsoft.com/office/powerpoint/2010/main" val="5327584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quanto riguarda invece l’implementazione della componente di machine learning sui dati di tiro qui possiamo vedere una porzione del codice </a:t>
            </a:r>
            <a:r>
              <a:rPr lang="it-IT" dirty="0" err="1"/>
              <a:t>python</a:t>
            </a:r>
            <a:r>
              <a:rPr lang="it-IT" dirty="0"/>
              <a:t> che prende i dati e cerca tramite un </a:t>
            </a:r>
            <a:r>
              <a:rPr lang="it-IT" dirty="0" err="1"/>
              <a:t>regressore</a:t>
            </a:r>
            <a:r>
              <a:rPr lang="it-IT" dirty="0"/>
              <a:t> lineare di imparare la relazione tra tirati e realizzati in allenamento con i punti poi registrati in partita da un </a:t>
            </a:r>
            <a:r>
              <a:rPr lang="it-IT" dirty="0" err="1"/>
              <a:t>altleta</a:t>
            </a:r>
            <a:r>
              <a:rPr lang="it-IT" dirty="0"/>
              <a:t>. Questa è una componente per ora molto semplice ma che prevediamo di sviluppare ulteriormente in seguito.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56</a:t>
            </a:fld>
            <a:endParaRPr lang="it-IT" noProof="0"/>
          </a:p>
        </p:txBody>
      </p:sp>
    </p:spTree>
    <p:extLst>
      <p:ext uri="{BB962C8B-B14F-4D97-AF65-F5344CB8AC3E}">
        <p14:creationId xmlns:p14="http://schemas.microsoft.com/office/powerpoint/2010/main" val="957870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Partiamo con una piccola panoramica su quello che abbiamo realizzato per poi andare ad approfondire l’implementazione della diverse parti. In generale quindi vedremo che la macchina è stata implementata tramite un Arduino che comunica con il server HTTP grazie ad un bridge che abbiamo implementato in </a:t>
            </a:r>
            <a:r>
              <a:rPr lang="it-IT" dirty="0" err="1"/>
              <a:t>python</a:t>
            </a:r>
            <a:r>
              <a:rPr lang="it-IT" dirty="0"/>
              <a:t> su di un PC. Il server HTTP in questa fase è stato realizzato grazie all’applicativo online </a:t>
            </a:r>
            <a:r>
              <a:rPr lang="it-IT" dirty="0" err="1"/>
              <a:t>Adafruit.io</a:t>
            </a:r>
            <a:r>
              <a:rPr lang="it-IT" dirty="0"/>
              <a:t>. Oltre a questi abbiamo implementato una prima versione dell’app di controllo tramite </a:t>
            </a:r>
            <a:r>
              <a:rPr lang="it-IT" dirty="0" err="1"/>
              <a:t>MitAppInventor</a:t>
            </a:r>
            <a:r>
              <a:rPr lang="it-IT" dirty="0"/>
              <a:t> ed infine due componenti sempre in </a:t>
            </a:r>
            <a:r>
              <a:rPr lang="it-IT" dirty="0" err="1"/>
              <a:t>python</a:t>
            </a:r>
            <a:r>
              <a:rPr lang="it-IT" dirty="0"/>
              <a:t>, la prima che svolge il ruolo di controllore tra app e macchina ed il secondo che analizza le statistiche tramite algoritmi di machine learning. Iniziamo parlando della macchina. </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57</a:t>
            </a:fld>
            <a:endParaRPr lang="it-IT" noProof="0"/>
          </a:p>
        </p:txBody>
      </p:sp>
    </p:spTree>
    <p:extLst>
      <p:ext uri="{BB962C8B-B14F-4D97-AF65-F5344CB8AC3E}">
        <p14:creationId xmlns:p14="http://schemas.microsoft.com/office/powerpoint/2010/main" val="2466584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Ed infine una piccola demo</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58</a:t>
            </a:fld>
            <a:endParaRPr lang="it-IT"/>
          </a:p>
        </p:txBody>
      </p:sp>
    </p:spTree>
    <p:extLst>
      <p:ext uri="{BB962C8B-B14F-4D97-AF65-F5344CB8AC3E}">
        <p14:creationId xmlns:p14="http://schemas.microsoft.com/office/powerpoint/2010/main" val="525104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Descrivi il o i video in azione</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59</a:t>
            </a:fld>
            <a:endParaRPr lang="it-IT" noProof="0"/>
          </a:p>
        </p:txBody>
      </p:sp>
    </p:spTree>
    <p:extLst>
      <p:ext uri="{BB962C8B-B14F-4D97-AF65-F5344CB8AC3E}">
        <p14:creationId xmlns:p14="http://schemas.microsoft.com/office/powerpoint/2010/main" val="103125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Parliamoci chiaro, allenare il proprio tiro è una delle cose più noiose per un giocatore di pallacanestro. Sei solo tu, il canestro e milioni di tiri che ti fanno bruciare le gambe e le braccia sempre di più. Particolare non da poco, per un allenamento efficace devi anche trovare una persona più pazza di te disposta a passarti centinaia di volte la palla al giorno. Da comune ingegneri osservando questa attività ripetitiva ci viene subito in mente che sarebbe possibile costruire una macchina capace di rendere non solo più semplice ma anche più divertente l’intero processo. </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6</a:t>
            </a:fld>
            <a:endParaRPr lang="it-IT"/>
          </a:p>
        </p:txBody>
      </p:sp>
    </p:spTree>
    <p:extLst>
      <p:ext uri="{BB962C8B-B14F-4D97-AF65-F5344CB8AC3E}">
        <p14:creationId xmlns:p14="http://schemas.microsoft.com/office/powerpoint/2010/main" val="33646533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Descrivi il o i video in azione</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60</a:t>
            </a:fld>
            <a:endParaRPr lang="it-IT" noProof="0"/>
          </a:p>
        </p:txBody>
      </p:sp>
    </p:spTree>
    <p:extLst>
      <p:ext uri="{BB962C8B-B14F-4D97-AF65-F5344CB8AC3E}">
        <p14:creationId xmlns:p14="http://schemas.microsoft.com/office/powerpoint/2010/main" val="35812445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Saluta e ringrazia per l’attenzione. </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61</a:t>
            </a:fld>
            <a:endParaRPr lang="it-IT"/>
          </a:p>
        </p:txBody>
      </p:sp>
    </p:spTree>
    <p:extLst>
      <p:ext uri="{BB962C8B-B14F-4D97-AF65-F5344CB8AC3E}">
        <p14:creationId xmlns:p14="http://schemas.microsoft.com/office/powerpoint/2010/main" val="41074154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Rispondi ad eventuali domande e chiudi la presentazione.</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62</a:t>
            </a:fld>
            <a:endParaRPr lang="it-IT"/>
          </a:p>
        </p:txBody>
      </p:sp>
    </p:spTree>
    <p:extLst>
      <p:ext uri="{BB962C8B-B14F-4D97-AF65-F5344CB8AC3E}">
        <p14:creationId xmlns:p14="http://schemas.microsoft.com/office/powerpoint/2010/main" val="165821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(Video dimostrativo per far capire come funziona una basketball shooting machine)</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7</a:t>
            </a:fld>
            <a:endParaRPr lang="it-IT" noProof="0"/>
          </a:p>
        </p:txBody>
      </p:sp>
    </p:spTree>
    <p:extLst>
      <p:ext uri="{BB962C8B-B14F-4D97-AF65-F5344CB8AC3E}">
        <p14:creationId xmlns:p14="http://schemas.microsoft.com/office/powerpoint/2010/main" val="372055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macchina spara palloni può fare questo e non solo.  Innanzitutto permette al giocatore di allenarsi quando vuole, eliminando la necessità della presenza di un passatore. La macchina è inoltre capace di raccogliere statistiche con le quali l’allenamento può essere reso più divertente ed efficace.</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8</a:t>
            </a:fld>
            <a:endParaRPr lang="it-IT"/>
          </a:p>
        </p:txBody>
      </p:sp>
    </p:spTree>
    <p:extLst>
      <p:ext uri="{BB962C8B-B14F-4D97-AF65-F5344CB8AC3E}">
        <p14:creationId xmlns:p14="http://schemas.microsoft.com/office/powerpoint/2010/main" val="1340096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Rispetto alle concorrenti presenti sul mercato professor splash presenta 3 principali punti di vantaggio: Innanzitutto un’interfaccia di controllo semplice ed innovativa, grazie ad </a:t>
            </a:r>
            <a:r>
              <a:rPr lang="it-IT" dirty="0" err="1"/>
              <a:t>un’app</a:t>
            </a:r>
            <a:r>
              <a:rPr lang="it-IT" dirty="0"/>
              <a:t> progettata appositamente è infatti possibile controllare tutte le funzioni e visionare al contempo le statistiche della sessione di tiro in tempo reale.  La macchina è inoltre attualmente (in fase prototipale) programmata per eseguire tre diverse modalità di allenamento che si adattano agli obbiettivi dell’atleta (ma progettiamo di implementarne altre grazie alla modularità del sistema). Infine grazie ad un sistema all’avanguardia composto da telecamere e sensori è in grado di raccogliere statistiche precise che vengono utilizzate per far migliorare il cestista ma anche per prevedere la sua prestazione (un dato non da poco per un allenatore). </a:t>
            </a:r>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9</a:t>
            </a:fld>
            <a:endParaRPr lang="it-IT"/>
          </a:p>
        </p:txBody>
      </p:sp>
    </p:spTree>
    <p:extLst>
      <p:ext uri="{BB962C8B-B14F-4D97-AF65-F5344CB8AC3E}">
        <p14:creationId xmlns:p14="http://schemas.microsoft.com/office/powerpoint/2010/main" val="56747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11" name="Connettore dirit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5" name="Segnaposto tes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7" name="Segnaposto contenut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it-IT" noProof="0"/>
              <a:t>Titolo</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0" name="Segnaposto immagin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1" name="Segnaposto immagin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Segnaposto immagin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2" name="Segnaposto immagin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1" name="Segnaposto immagin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0" name="Segnaposto immagin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8" name="Elemento gra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0" name="Elemento gra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12" name="Elemento gra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it-IT" noProof="0"/>
              <a:t>Titolo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6" name="Connettore dirit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it-IT" noProof="0"/>
              <a:t>03/09/20XX</a:t>
            </a:r>
          </a:p>
        </p:txBody>
      </p:sp>
      <p:sp>
        <p:nvSpPr>
          <p:cNvPr id="3" name="Segnaposto piè di pa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it-IT" noProof="0"/>
              <a:t>Titolo presentazione</a:t>
            </a:r>
          </a:p>
        </p:txBody>
      </p:sp>
      <p:sp>
        <p:nvSpPr>
          <p:cNvPr id="4" name="Segnaposto numero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5" name="Connettore dirit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immagine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tito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9" name="Connettore diritto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Elemento gra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21" name="Elemento gra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it-IT" noProof="0"/>
          </a:p>
        </p:txBody>
      </p:sp>
      <p:sp>
        <p:nvSpPr>
          <p:cNvPr id="23" name="Elemento gra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it-IT" noProof="0"/>
              <a:t>Titolo</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
        <p:nvSpPr>
          <p:cNvPr id="11" name="Elemento gra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13" name="Elemento gra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7" name="Elemento gra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15" name="Segnaposto immagin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9" name="Connettore dirit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Elemento gra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9" name="Elemento gra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Elemento gra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5" name="Elemento gra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6" name="Elemento gra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7" name="Elemento gra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it-IT" noProof="0"/>
          </a:p>
        </p:txBody>
      </p:sp>
      <p:sp>
        <p:nvSpPr>
          <p:cNvPr id="13" name="Elemento gra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7" name="Connettore dirit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olo e contenut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it-IT" noProof="0"/>
              <a:t>Titolo</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9" name="Elemento gra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8" name="Connettore dirit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Elemento gra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2" name="Elemento gra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4" name="Elemento gra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it-IT" noProof="0"/>
              <a:t>Titolo presentazione</a:t>
            </a:r>
          </a:p>
        </p:txBody>
      </p:sp>
      <p:sp>
        <p:nvSpPr>
          <p:cNvPr id="6" name="Segnaposto numero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image" Target="../media/image24.svg"/><Relationship Id="rId5" Type="http://schemas.openxmlformats.org/officeDocument/2006/relationships/diagramQuickStyle" Target="../diagrams/quickStyle7.xml"/><Relationship Id="rId10" Type="http://schemas.openxmlformats.org/officeDocument/2006/relationships/image" Target="../media/image23.png"/><Relationship Id="rId4" Type="http://schemas.openxmlformats.org/officeDocument/2006/relationships/diagramLayout" Target="../diagrams/layout7.xml"/><Relationship Id="rId9"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1.jpg"/><Relationship Id="rId7" Type="http://schemas.openxmlformats.org/officeDocument/2006/relationships/diagramColors" Target="../diagrams/colors15.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7.jpg"/><Relationship Id="rId7" Type="http://schemas.openxmlformats.org/officeDocument/2006/relationships/diagramQuickStyle" Target="../diagrams/quickStyle16.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hyperlink" Target="https://www.pexels.com/photo/server-830753/" TargetMode="External"/><Relationship Id="rId9" Type="http://schemas.microsoft.com/office/2007/relationships/diagramDrawing" Target="../diagrams/drawing16.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diagramColors" Target="../diagrams/colors17.xml"/><Relationship Id="rId11" Type="http://schemas.openxmlformats.org/officeDocument/2006/relationships/image" Target="../media/image43.svg"/><Relationship Id="rId5" Type="http://schemas.openxmlformats.org/officeDocument/2006/relationships/diagramQuickStyle" Target="../diagrams/quickStyle17.xml"/><Relationship Id="rId10" Type="http://schemas.openxmlformats.org/officeDocument/2006/relationships/image" Target="../media/image42.png"/><Relationship Id="rId4" Type="http://schemas.openxmlformats.org/officeDocument/2006/relationships/diagramLayout" Target="../diagrams/layout17.xml"/><Relationship Id="rId9" Type="http://schemas.openxmlformats.org/officeDocument/2006/relationships/image" Target="../media/image41.sv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55.jpg"/><Relationship Id="rId5" Type="http://schemas.openxmlformats.org/officeDocument/2006/relationships/image" Target="../media/image54.sv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8.svg"/><Relationship Id="rId3" Type="http://schemas.openxmlformats.org/officeDocument/2006/relationships/image" Target="../media/image3.jpg"/><Relationship Id="rId7" Type="http://schemas.openxmlformats.org/officeDocument/2006/relationships/diagramQuickStyle" Target="../diagrams/quickStyle1.xml"/><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Layout" Target="../diagrams/layout1.xml"/><Relationship Id="rId11" Type="http://schemas.openxmlformats.org/officeDocument/2006/relationships/image" Target="../media/image6.svg"/><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4.jp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2.jp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4.xml"/><Relationship Id="rId1" Type="http://schemas.openxmlformats.org/officeDocument/2006/relationships/video" Target="https://www.youtube.com/embed/GsvTPLlvxIU?feature=oembed" TargetMode="External"/><Relationship Id="rId4" Type="http://schemas.openxmlformats.org/officeDocument/2006/relationships/image" Target="../media/image87.jpe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4.xml"/><Relationship Id="rId1" Type="http://schemas.openxmlformats.org/officeDocument/2006/relationships/video" Target="https://www.youtube.com/embed/5-D5CS8ZGEY?feature=oembed" TargetMode="External"/><Relationship Id="rId4" Type="http://schemas.openxmlformats.org/officeDocument/2006/relationships/image" Target="../media/image88.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89.jpg"/><Relationship Id="rId4" Type="http://schemas.openxmlformats.org/officeDocument/2006/relationships/image" Target="../media/image30.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1.jpg"/><Relationship Id="rId7" Type="http://schemas.openxmlformats.org/officeDocument/2006/relationships/diagramQuickStyle" Target="../diagrams/quickStyle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2A4ECBF-C90A-4A6E-89B1-4B8C09770D0F}"/>
              </a:ext>
            </a:extLst>
          </p:cNvPr>
          <p:cNvPicPr>
            <a:picLocks noChangeAspect="1"/>
          </p:cNvPicPr>
          <p:nvPr/>
        </p:nvPicPr>
        <p:blipFill>
          <a:blip r:embed="rId3"/>
          <a:stretch>
            <a:fillRect/>
          </a:stretch>
        </p:blipFill>
        <p:spPr>
          <a:xfrm>
            <a:off x="2888815" y="467600"/>
            <a:ext cx="6414369" cy="5922800"/>
          </a:xfrm>
          <a:prstGeom prst="rect">
            <a:avLst/>
          </a:prstGeom>
        </p:spPr>
      </p:pic>
      <p:pic>
        <p:nvPicPr>
          <p:cNvPr id="5" name="Immagine 4">
            <a:extLst>
              <a:ext uri="{FF2B5EF4-FFF2-40B4-BE49-F238E27FC236}">
                <a16:creationId xmlns:a16="http://schemas.microsoft.com/office/drawing/2014/main" id="{323D2C13-243E-4B8D-8F2D-865CF0DE89F9}"/>
              </a:ext>
            </a:extLst>
          </p:cNvPr>
          <p:cNvPicPr>
            <a:picLocks noChangeAspect="1"/>
          </p:cNvPicPr>
          <p:nvPr/>
        </p:nvPicPr>
        <p:blipFill>
          <a:blip r:embed="rId4"/>
          <a:stretch>
            <a:fillRect/>
          </a:stretch>
        </p:blipFill>
        <p:spPr>
          <a:xfrm>
            <a:off x="5382615" y="5209416"/>
            <a:ext cx="1426768" cy="1426768"/>
          </a:xfrm>
          <a:prstGeom prst="rect">
            <a:avLst/>
          </a:prstGeom>
        </p:spPr>
      </p:pic>
    </p:spTree>
    <p:extLst>
      <p:ext uri="{BB962C8B-B14F-4D97-AF65-F5344CB8AC3E}">
        <p14:creationId xmlns:p14="http://schemas.microsoft.com/office/powerpoint/2010/main" val="1557477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115FF41-AFA4-4D25-AB42-AB034F4B4FEC}"/>
              </a:ext>
            </a:extLst>
          </p:cNvPr>
          <p:cNvSpPr>
            <a:spLocks noGrp="1"/>
          </p:cNvSpPr>
          <p:nvPr>
            <p:ph type="title"/>
          </p:nvPr>
        </p:nvSpPr>
        <p:spPr>
          <a:xfrm>
            <a:off x="97162" y="154399"/>
            <a:ext cx="8258741" cy="515716"/>
          </a:xfrm>
        </p:spPr>
        <p:txBody>
          <a:bodyPr rtlCol="0" anchor="b">
            <a:noAutofit/>
          </a:bodyPr>
          <a:lstStyle/>
          <a:p>
            <a:pPr rtl="0"/>
            <a:r>
              <a:rPr lang="it-IT" sz="3600" dirty="0"/>
              <a:t>Come funziona professor splash?</a:t>
            </a:r>
          </a:p>
        </p:txBody>
      </p:sp>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85800"/>
            <a:ext cx="1999383" cy="301117"/>
          </a:xfrm>
        </p:spPr>
        <p:txBody>
          <a:bodyPr rtlCol="0" anchor="ctr">
            <a:normAutofit/>
          </a:bodyPr>
          <a:lstStyle/>
          <a:p>
            <a:pPr rtl="0">
              <a:spcAft>
                <a:spcPts val="600"/>
              </a:spcAft>
            </a:pPr>
            <a:r>
              <a:rPr lang="it-IT" dirty="0"/>
              <a:t>Professor splash</a:t>
            </a: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a:xfrm>
            <a:off x="8563303" y="6270586"/>
            <a:ext cx="2743200" cy="365125"/>
          </a:xfrm>
        </p:spPr>
        <p:txBody>
          <a:bodyPr rtlCol="0" anchor="ctr">
            <a:normAutofit/>
          </a:bodyPr>
          <a:lstStyle/>
          <a:p>
            <a:pPr rtl="0">
              <a:spcAft>
                <a:spcPts val="600"/>
              </a:spcAft>
            </a:pPr>
            <a:fld id="{D8DA9DAA-006C-4F4B-980E-E3DF019B24E2}" type="slidenum">
              <a:rPr lang="it-IT" smtClean="0"/>
              <a:pPr rtl="0">
                <a:spcAft>
                  <a:spcPts val="600"/>
                </a:spcAft>
              </a:pPr>
              <a:t>10</a:t>
            </a:fld>
            <a:endParaRPr lang="it-IT"/>
          </a:p>
        </p:txBody>
      </p:sp>
      <p:graphicFrame>
        <p:nvGraphicFramePr>
          <p:cNvPr id="7" name="Segnaposto contenuto 6">
            <a:extLst>
              <a:ext uri="{FF2B5EF4-FFF2-40B4-BE49-F238E27FC236}">
                <a16:creationId xmlns:a16="http://schemas.microsoft.com/office/drawing/2014/main" id="{028762B9-F53B-475C-AB87-0C4F21B3CFC4}"/>
              </a:ext>
            </a:extLst>
          </p:cNvPr>
          <p:cNvGraphicFramePr>
            <a:graphicFrameLocks noGrp="1"/>
          </p:cNvGraphicFramePr>
          <p:nvPr>
            <p:ph idx="1"/>
            <p:extLst>
              <p:ext uri="{D42A27DB-BD31-4B8C-83A1-F6EECF244321}">
                <p14:modId xmlns:p14="http://schemas.microsoft.com/office/powerpoint/2010/main" val="365801819"/>
              </p:ext>
            </p:extLst>
          </p:nvPr>
        </p:nvGraphicFramePr>
        <p:xfrm>
          <a:off x="850900" y="1135117"/>
          <a:ext cx="10043072" cy="5037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A1EED65-E412-4932-AF81-34ACED46C38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9C659B48-4C19-4F3D-A868-2F031102D4C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610F03A1-D856-478A-BCD5-96B653F4FFC7}"/>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DCBA1B1D-930B-42D5-941C-F4E28B77CDB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3D619880-8459-4D55-BB81-109D2AF674B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B8257FAB-DAE3-443B-A681-5C6E96A408AC}"/>
              </a:ext>
            </a:extLst>
          </p:cNvPr>
          <p:cNvPicPr>
            <a:picLocks noChangeAspect="1"/>
          </p:cNvPicPr>
          <p:nvPr/>
        </p:nvPicPr>
        <p:blipFill>
          <a:blip r:embed="rId3"/>
          <a:stretch>
            <a:fillRect/>
          </a:stretch>
        </p:blipFill>
        <p:spPr>
          <a:xfrm>
            <a:off x="4276065" y="318000"/>
            <a:ext cx="3639869" cy="6222000"/>
          </a:xfrm>
          <a:prstGeom prst="rect">
            <a:avLst/>
          </a:prstGeom>
          <a:noFill/>
        </p:spPr>
      </p:pic>
      <p:sp>
        <p:nvSpPr>
          <p:cNvPr id="7" name="Segnaposto numero diapositiva 6">
            <a:extLst>
              <a:ext uri="{FF2B5EF4-FFF2-40B4-BE49-F238E27FC236}">
                <a16:creationId xmlns:a16="http://schemas.microsoft.com/office/drawing/2014/main" id="{D74FC66D-F884-4085-8E00-0A8C3EA336B3}"/>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it-IT" noProof="0" smtClean="0"/>
              <a:pPr rtl="0">
                <a:spcAft>
                  <a:spcPts val="600"/>
                </a:spcAft>
              </a:pPr>
              <a:t>11</a:t>
            </a:fld>
            <a:endParaRPr lang="it-IT" noProof="0"/>
          </a:p>
        </p:txBody>
      </p:sp>
    </p:spTree>
    <p:extLst>
      <p:ext uri="{BB962C8B-B14F-4D97-AF65-F5344CB8AC3E}">
        <p14:creationId xmlns:p14="http://schemas.microsoft.com/office/powerpoint/2010/main" val="211559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115FF41-AFA4-4D25-AB42-AB034F4B4FEC}"/>
              </a:ext>
            </a:extLst>
          </p:cNvPr>
          <p:cNvSpPr>
            <a:spLocks noGrp="1"/>
          </p:cNvSpPr>
          <p:nvPr>
            <p:ph type="title"/>
          </p:nvPr>
        </p:nvSpPr>
        <p:spPr>
          <a:xfrm>
            <a:off x="97162" y="154399"/>
            <a:ext cx="8258741" cy="515716"/>
          </a:xfrm>
        </p:spPr>
        <p:txBody>
          <a:bodyPr rtlCol="0" anchor="b">
            <a:noAutofit/>
          </a:bodyPr>
          <a:lstStyle/>
          <a:p>
            <a:pPr rtl="0"/>
            <a:r>
              <a:rPr lang="it-IT" sz="3600" dirty="0"/>
              <a:t>Le tre modalità di allenamento</a:t>
            </a:r>
          </a:p>
        </p:txBody>
      </p:sp>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85800"/>
            <a:ext cx="1999383" cy="301117"/>
          </a:xfrm>
        </p:spPr>
        <p:txBody>
          <a:bodyPr rtlCol="0" anchor="ctr">
            <a:normAutofit/>
          </a:bodyPr>
          <a:lstStyle/>
          <a:p>
            <a:pPr rtl="0">
              <a:spcAft>
                <a:spcPts val="600"/>
              </a:spcAft>
            </a:pPr>
            <a:r>
              <a:rPr lang="it-IT" dirty="0"/>
              <a:t>Professor splash</a:t>
            </a: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a:xfrm>
            <a:off x="8563303" y="6270586"/>
            <a:ext cx="2743200" cy="365125"/>
          </a:xfrm>
        </p:spPr>
        <p:txBody>
          <a:bodyPr rtlCol="0" anchor="ctr">
            <a:normAutofit/>
          </a:bodyPr>
          <a:lstStyle/>
          <a:p>
            <a:pPr rtl="0">
              <a:spcAft>
                <a:spcPts val="600"/>
              </a:spcAft>
            </a:pPr>
            <a:fld id="{D8DA9DAA-006C-4F4B-980E-E3DF019B24E2}" type="slidenum">
              <a:rPr lang="it-IT" smtClean="0"/>
              <a:pPr rtl="0">
                <a:spcAft>
                  <a:spcPts val="600"/>
                </a:spcAft>
              </a:pPr>
              <a:t>12</a:t>
            </a:fld>
            <a:endParaRPr lang="it-IT"/>
          </a:p>
        </p:txBody>
      </p:sp>
      <p:graphicFrame>
        <p:nvGraphicFramePr>
          <p:cNvPr id="5" name="Segnaposto contenuto 4">
            <a:extLst>
              <a:ext uri="{FF2B5EF4-FFF2-40B4-BE49-F238E27FC236}">
                <a16:creationId xmlns:a16="http://schemas.microsoft.com/office/drawing/2014/main" id="{B995F825-1FF6-4774-B6AD-19E2882A22F4}"/>
              </a:ext>
            </a:extLst>
          </p:cNvPr>
          <p:cNvGraphicFramePr>
            <a:graphicFrameLocks noGrp="1"/>
          </p:cNvGraphicFramePr>
          <p:nvPr>
            <p:ph idx="1"/>
            <p:extLst>
              <p:ext uri="{D42A27DB-BD31-4B8C-83A1-F6EECF244321}">
                <p14:modId xmlns:p14="http://schemas.microsoft.com/office/powerpoint/2010/main" val="1125239737"/>
              </p:ext>
            </p:extLst>
          </p:nvPr>
        </p:nvGraphicFramePr>
        <p:xfrm>
          <a:off x="850900" y="1002602"/>
          <a:ext cx="9949372" cy="5169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17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A1648F27-60D1-4E02-BFB1-CE153D65C7E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AD539A2D-2F7B-46C6-8340-F589FBAD662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984DECD3-E08D-4618-B192-EF19919DA11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9C6F2E9E-A352-4229-B6B2-88AC8967722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CA1C360-DE19-4A9B-B7BE-806AA65CB34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99F2CEFC-7B46-4226-B535-89E7F7EF73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mappa&#10;&#10;Descrizione generata automaticamente">
            <a:extLst>
              <a:ext uri="{FF2B5EF4-FFF2-40B4-BE49-F238E27FC236}">
                <a16:creationId xmlns:a16="http://schemas.microsoft.com/office/drawing/2014/main" id="{1E94D5E6-58BF-4812-8081-18A6067F02F8}"/>
              </a:ext>
            </a:extLst>
          </p:cNvPr>
          <p:cNvPicPr>
            <a:picLocks noChangeAspect="1"/>
          </p:cNvPicPr>
          <p:nvPr/>
        </p:nvPicPr>
        <p:blipFill>
          <a:blip r:embed="rId3"/>
          <a:stretch>
            <a:fillRect/>
          </a:stretch>
        </p:blipFill>
        <p:spPr>
          <a:xfrm>
            <a:off x="8199367" y="0"/>
            <a:ext cx="3992633" cy="6858000"/>
          </a:xfrm>
          <a:prstGeom prst="rect">
            <a:avLst/>
          </a:prstGeom>
        </p:spPr>
      </p:pic>
      <p:sp>
        <p:nvSpPr>
          <p:cNvPr id="7" name="Segnaposto numero diapositiva 6">
            <a:extLst>
              <a:ext uri="{FF2B5EF4-FFF2-40B4-BE49-F238E27FC236}">
                <a16:creationId xmlns:a16="http://schemas.microsoft.com/office/drawing/2014/main" id="{D74FC66D-F884-4085-8E00-0A8C3EA336B3}"/>
              </a:ext>
            </a:extLst>
          </p:cNvPr>
          <p:cNvSpPr>
            <a:spLocks noGrp="1"/>
          </p:cNvSpPr>
          <p:nvPr>
            <p:ph type="sldNum" sz="quarter" idx="12"/>
          </p:nvPr>
        </p:nvSpPr>
        <p:spPr>
          <a:xfrm>
            <a:off x="9448799" y="6474875"/>
            <a:ext cx="2743200" cy="365125"/>
          </a:xfrm>
        </p:spPr>
        <p:txBody>
          <a:bodyPr/>
          <a:lstStyle/>
          <a:p>
            <a:pPr rtl="0"/>
            <a:fld id="{D8DA9DAA-006C-4F4B-980E-E3DF019B24E2}" type="slidenum">
              <a:rPr lang="it-IT" noProof="0" smtClean="0"/>
              <a:pPr rtl="0"/>
              <a:t>13</a:t>
            </a:fld>
            <a:endParaRPr lang="it-IT" noProof="0" dirty="0"/>
          </a:p>
        </p:txBody>
      </p:sp>
      <p:pic>
        <p:nvPicPr>
          <p:cNvPr id="16" name="Immagine 15">
            <a:extLst>
              <a:ext uri="{FF2B5EF4-FFF2-40B4-BE49-F238E27FC236}">
                <a16:creationId xmlns:a16="http://schemas.microsoft.com/office/drawing/2014/main" id="{2B5B8103-CE76-4699-A433-040E8DEA193D}"/>
              </a:ext>
            </a:extLst>
          </p:cNvPr>
          <p:cNvPicPr>
            <a:picLocks noChangeAspect="1"/>
          </p:cNvPicPr>
          <p:nvPr/>
        </p:nvPicPr>
        <p:blipFill>
          <a:blip r:embed="rId4"/>
          <a:stretch>
            <a:fillRect/>
          </a:stretch>
        </p:blipFill>
        <p:spPr>
          <a:xfrm>
            <a:off x="4032179" y="0"/>
            <a:ext cx="3992633" cy="6858000"/>
          </a:xfrm>
          <a:prstGeom prst="rect">
            <a:avLst/>
          </a:prstGeom>
        </p:spPr>
      </p:pic>
      <p:pic>
        <p:nvPicPr>
          <p:cNvPr id="18" name="Immagine 17">
            <a:extLst>
              <a:ext uri="{FF2B5EF4-FFF2-40B4-BE49-F238E27FC236}">
                <a16:creationId xmlns:a16="http://schemas.microsoft.com/office/drawing/2014/main" id="{BEF02FDA-4D2A-46F6-BD1A-E752F3FBB320}"/>
              </a:ext>
            </a:extLst>
          </p:cNvPr>
          <p:cNvPicPr>
            <a:picLocks noChangeAspect="1"/>
          </p:cNvPicPr>
          <p:nvPr/>
        </p:nvPicPr>
        <p:blipFill>
          <a:blip r:embed="rId5"/>
          <a:stretch>
            <a:fillRect/>
          </a:stretch>
        </p:blipFill>
        <p:spPr>
          <a:xfrm>
            <a:off x="0" y="0"/>
            <a:ext cx="3857625" cy="6858000"/>
          </a:xfrm>
          <a:prstGeom prst="rect">
            <a:avLst/>
          </a:prstGeom>
        </p:spPr>
      </p:pic>
      <p:sp>
        <p:nvSpPr>
          <p:cNvPr id="4" name="Rettangolo 3">
            <a:extLst>
              <a:ext uri="{FF2B5EF4-FFF2-40B4-BE49-F238E27FC236}">
                <a16:creationId xmlns:a16="http://schemas.microsoft.com/office/drawing/2014/main" id="{5C17D8A5-CF73-40DA-8393-8387DB565029}"/>
              </a:ext>
            </a:extLst>
          </p:cNvPr>
          <p:cNvSpPr/>
          <p:nvPr/>
        </p:nvSpPr>
        <p:spPr>
          <a:xfrm>
            <a:off x="3857625" y="0"/>
            <a:ext cx="174554" cy="6840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4BF62746-96CD-4A57-B22B-A1120C87FE96}"/>
              </a:ext>
            </a:extLst>
          </p:cNvPr>
          <p:cNvSpPr/>
          <p:nvPr/>
        </p:nvSpPr>
        <p:spPr>
          <a:xfrm>
            <a:off x="8024812" y="0"/>
            <a:ext cx="174554" cy="6840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5421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6">
            <a:extLst>
              <a:ext uri="{FF2B5EF4-FFF2-40B4-BE49-F238E27FC236}">
                <a16:creationId xmlns:a16="http://schemas.microsoft.com/office/drawing/2014/main" id="{749B4362-CB6F-4A0D-9323-1856D5E8B2B3}"/>
              </a:ext>
            </a:extLst>
          </p:cNvPr>
          <p:cNvSpPr>
            <a:spLocks noGrp="1"/>
          </p:cNvSpPr>
          <p:nvPr>
            <p:ph type="title"/>
          </p:nvPr>
        </p:nvSpPr>
        <p:spPr>
          <a:xfrm>
            <a:off x="769188" y="106331"/>
            <a:ext cx="10515600" cy="739056"/>
          </a:xfrm>
        </p:spPr>
        <p:txBody>
          <a:bodyPr>
            <a:noAutofit/>
          </a:bodyPr>
          <a:lstStyle/>
          <a:p>
            <a:r>
              <a:rPr lang="it-IT" sz="4000" dirty="0"/>
              <a:t>Raccolta ed analisi delle statistiche</a:t>
            </a:r>
          </a:p>
        </p:txBody>
      </p:sp>
      <p:sp>
        <p:nvSpPr>
          <p:cNvPr id="7" name="Segnaposto numero diapositiva 6">
            <a:extLst>
              <a:ext uri="{FF2B5EF4-FFF2-40B4-BE49-F238E27FC236}">
                <a16:creationId xmlns:a16="http://schemas.microsoft.com/office/drawing/2014/main" id="{0E055EA4-B743-4066-BA2E-2291D81049B8}"/>
              </a:ext>
            </a:extLst>
          </p:cNvPr>
          <p:cNvSpPr>
            <a:spLocks noGrp="1"/>
          </p:cNvSpPr>
          <p:nvPr>
            <p:ph type="sldNum" sz="quarter" idx="12"/>
          </p:nvPr>
        </p:nvSpPr>
        <p:spPr/>
        <p:txBody>
          <a:bodyPr anchor="ctr">
            <a:normAutofit/>
          </a:bodyPr>
          <a:lstStyle/>
          <a:p>
            <a:pPr rtl="0">
              <a:spcAft>
                <a:spcPts val="600"/>
              </a:spcAft>
            </a:pPr>
            <a:fld id="{D8DA9DAA-006C-4F4B-980E-E3DF019B24E2}" type="slidenum">
              <a:rPr lang="it-IT" noProof="0" smtClean="0"/>
              <a:pPr rtl="0">
                <a:spcAft>
                  <a:spcPts val="600"/>
                </a:spcAft>
              </a:pPr>
              <a:t>14</a:t>
            </a:fld>
            <a:endParaRPr lang="it-IT" noProof="0"/>
          </a:p>
        </p:txBody>
      </p:sp>
      <p:sp>
        <p:nvSpPr>
          <p:cNvPr id="23" name="Footer Placeholder 2">
            <a:extLst>
              <a:ext uri="{FF2B5EF4-FFF2-40B4-BE49-F238E27FC236}">
                <a16:creationId xmlns:a16="http://schemas.microsoft.com/office/drawing/2014/main" id="{F0C2464F-FEED-4584-AAA0-0038F78FD918}"/>
              </a:ext>
            </a:extLst>
          </p:cNvPr>
          <p:cNvSpPr>
            <a:spLocks noGrp="1"/>
          </p:cNvSpPr>
          <p:nvPr>
            <p:ph type="ftr" sz="quarter" idx="4294967295"/>
          </p:nvPr>
        </p:nvSpPr>
        <p:spPr>
          <a:xfrm>
            <a:off x="0" y="6356350"/>
            <a:ext cx="4114800" cy="365125"/>
          </a:xfrm>
        </p:spPr>
        <p:txBody>
          <a:bodyPr/>
          <a:lstStyle/>
          <a:p>
            <a:pPr rtl="0">
              <a:spcAft>
                <a:spcPts val="600"/>
              </a:spcAft>
            </a:pPr>
            <a:r>
              <a:rPr lang="it-IT" noProof="0" dirty="0"/>
              <a:t>Professor splash</a:t>
            </a:r>
          </a:p>
        </p:txBody>
      </p:sp>
      <p:graphicFrame>
        <p:nvGraphicFramePr>
          <p:cNvPr id="24" name="Segnaposto contenuto 23">
            <a:extLst>
              <a:ext uri="{FF2B5EF4-FFF2-40B4-BE49-F238E27FC236}">
                <a16:creationId xmlns:a16="http://schemas.microsoft.com/office/drawing/2014/main" id="{46D381C7-AC27-48B1-A09E-EC78014B8919}"/>
              </a:ext>
            </a:extLst>
          </p:cNvPr>
          <p:cNvGraphicFramePr>
            <a:graphicFrameLocks noGrp="1"/>
          </p:cNvGraphicFramePr>
          <p:nvPr>
            <p:ph idx="1"/>
            <p:extLst>
              <p:ext uri="{D42A27DB-BD31-4B8C-83A1-F6EECF244321}">
                <p14:modId xmlns:p14="http://schemas.microsoft.com/office/powerpoint/2010/main" val="2558456717"/>
              </p:ext>
            </p:extLst>
          </p:nvPr>
        </p:nvGraphicFramePr>
        <p:xfrm>
          <a:off x="838200" y="724621"/>
          <a:ext cx="11152517" cy="4330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Elemento grafico 25" descr="Cloud computing con riempimento a tinta unita">
            <a:extLst>
              <a:ext uri="{FF2B5EF4-FFF2-40B4-BE49-F238E27FC236}">
                <a16:creationId xmlns:a16="http://schemas.microsoft.com/office/drawing/2014/main" id="{B7F66651-C845-418D-A68C-0E9605857F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6258" y="3704121"/>
            <a:ext cx="1676400" cy="1676400"/>
          </a:xfrm>
          <a:prstGeom prst="rect">
            <a:avLst/>
          </a:prstGeom>
        </p:spPr>
      </p:pic>
      <p:pic>
        <p:nvPicPr>
          <p:cNvPr id="28" name="Elemento grafico 27" descr="Grafico a barre con riempimento a tinta unita">
            <a:extLst>
              <a:ext uri="{FF2B5EF4-FFF2-40B4-BE49-F238E27FC236}">
                <a16:creationId xmlns:a16="http://schemas.microsoft.com/office/drawing/2014/main" id="{8011A869-6C1C-44A5-9C26-B8920A53EC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756914" y="3687445"/>
            <a:ext cx="1676400" cy="1676400"/>
          </a:xfrm>
          <a:prstGeom prst="rect">
            <a:avLst/>
          </a:prstGeom>
        </p:spPr>
      </p:pic>
      <p:pic>
        <p:nvPicPr>
          <p:cNvPr id="30" name="Elemento grafico 29" descr="Testa con ingranaggi con riempimento a tinta unita">
            <a:extLst>
              <a:ext uri="{FF2B5EF4-FFF2-40B4-BE49-F238E27FC236}">
                <a16:creationId xmlns:a16="http://schemas.microsoft.com/office/drawing/2014/main" id="{09D18A9F-C61D-49E7-AC69-92715ECDFC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54142" y="3877679"/>
            <a:ext cx="1502842" cy="1502842"/>
          </a:xfrm>
          <a:prstGeom prst="rect">
            <a:avLst/>
          </a:prstGeom>
        </p:spPr>
      </p:pic>
    </p:spTree>
    <p:extLst>
      <p:ext uri="{BB962C8B-B14F-4D97-AF65-F5344CB8AC3E}">
        <p14:creationId xmlns:p14="http://schemas.microsoft.com/office/powerpoint/2010/main" val="33020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graphicEl>
                                              <a:dgm id="{DFC809B5-2E72-4E29-A6A9-D79A8B8A4B2E}"/>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graphicEl>
                                              <a:dgm id="{C3D006C2-5F35-49F3-8BFA-620681364F59}"/>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graphicEl>
                                              <a:dgm id="{868AAA65-4512-4730-975B-4183BDDE1734}"/>
                                            </p:graphic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2BD3C28-BCAE-4B17-83AC-B84AA4533946}"/>
              </a:ext>
            </a:extLst>
          </p:cNvPr>
          <p:cNvSpPr>
            <a:spLocks noGrp="1"/>
          </p:cNvSpPr>
          <p:nvPr>
            <p:ph type="title"/>
          </p:nvPr>
        </p:nvSpPr>
        <p:spPr>
          <a:xfrm>
            <a:off x="699052" y="260970"/>
            <a:ext cx="10515600" cy="681037"/>
          </a:xfrm>
        </p:spPr>
        <p:txBody>
          <a:bodyPr>
            <a:normAutofit/>
          </a:bodyPr>
          <a:lstStyle/>
          <a:p>
            <a:r>
              <a:rPr lang="it-IT" sz="4000" dirty="0"/>
              <a:t>Raccolta dei dati</a:t>
            </a:r>
          </a:p>
        </p:txBody>
      </p:sp>
      <p:graphicFrame>
        <p:nvGraphicFramePr>
          <p:cNvPr id="7" name="Segnaposto contenuto 6">
            <a:extLst>
              <a:ext uri="{FF2B5EF4-FFF2-40B4-BE49-F238E27FC236}">
                <a16:creationId xmlns:a16="http://schemas.microsoft.com/office/drawing/2014/main" id="{F7194B97-AEA4-4018-A159-69A5960606FE}"/>
              </a:ext>
            </a:extLst>
          </p:cNvPr>
          <p:cNvGraphicFramePr>
            <a:graphicFrameLocks noGrp="1"/>
          </p:cNvGraphicFramePr>
          <p:nvPr>
            <p:ph idx="1"/>
            <p:extLst>
              <p:ext uri="{D42A27DB-BD31-4B8C-83A1-F6EECF244321}">
                <p14:modId xmlns:p14="http://schemas.microsoft.com/office/powerpoint/2010/main" val="2856320288"/>
              </p:ext>
            </p:extLst>
          </p:nvPr>
        </p:nvGraphicFramePr>
        <p:xfrm>
          <a:off x="838199" y="942006"/>
          <a:ext cx="11128513" cy="5414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egnaposto numero diapositiva 3">
            <a:extLst>
              <a:ext uri="{FF2B5EF4-FFF2-40B4-BE49-F238E27FC236}">
                <a16:creationId xmlns:a16="http://schemas.microsoft.com/office/drawing/2014/main" id="{86C80ACE-46C5-4C45-8CD1-B197557481FD}"/>
              </a:ext>
            </a:extLst>
          </p:cNvPr>
          <p:cNvSpPr>
            <a:spLocks noGrp="1"/>
          </p:cNvSpPr>
          <p:nvPr>
            <p:ph type="sldNum" sz="quarter" idx="12"/>
          </p:nvPr>
        </p:nvSpPr>
        <p:spPr/>
        <p:txBody>
          <a:bodyPr/>
          <a:lstStyle/>
          <a:p>
            <a:pPr rtl="0"/>
            <a:fld id="{D8DA9DAA-006C-4F4B-980E-E3DF019B24E2}" type="slidenum">
              <a:rPr lang="it-IT" noProof="0" smtClean="0"/>
              <a:t>15</a:t>
            </a:fld>
            <a:endParaRPr lang="it-IT" noProof="0"/>
          </a:p>
        </p:txBody>
      </p:sp>
    </p:spTree>
    <p:extLst>
      <p:ext uri="{BB962C8B-B14F-4D97-AF65-F5344CB8AC3E}">
        <p14:creationId xmlns:p14="http://schemas.microsoft.com/office/powerpoint/2010/main" val="260917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0232465A-EE44-4986-A0EE-83FAB4912A2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F37BF87E-7E40-4932-AABD-5F52E766D6F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B4A3B72D-4F99-49B9-BB72-5193CB1EBF4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85097366-7708-4ED7-8009-6BC9CB8CBFA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ED33906-63BC-4315-B4FB-6A425FA44900}"/>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3702D1DA-0C78-421B-8990-0AE82D254B3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843B07-321D-4249-B981-921374E467AC}"/>
              </a:ext>
            </a:extLst>
          </p:cNvPr>
          <p:cNvSpPr>
            <a:spLocks noGrp="1"/>
          </p:cNvSpPr>
          <p:nvPr>
            <p:ph type="title"/>
          </p:nvPr>
        </p:nvSpPr>
        <p:spPr>
          <a:xfrm>
            <a:off x="838200" y="325370"/>
            <a:ext cx="10515600" cy="648666"/>
          </a:xfrm>
        </p:spPr>
        <p:txBody>
          <a:bodyPr/>
          <a:lstStyle/>
          <a:p>
            <a:r>
              <a:rPr lang="it-IT" sz="4000" dirty="0"/>
              <a:t>Trasmissione dei dati al cloud</a:t>
            </a:r>
            <a:endParaRPr lang="it-IT" dirty="0"/>
          </a:p>
        </p:txBody>
      </p:sp>
      <p:graphicFrame>
        <p:nvGraphicFramePr>
          <p:cNvPr id="5" name="Segnaposto contenuto 4">
            <a:extLst>
              <a:ext uri="{FF2B5EF4-FFF2-40B4-BE49-F238E27FC236}">
                <a16:creationId xmlns:a16="http://schemas.microsoft.com/office/drawing/2014/main" id="{6466DCB0-7830-4BFC-BDDB-B00FACD981F1}"/>
              </a:ext>
            </a:extLst>
          </p:cNvPr>
          <p:cNvGraphicFramePr>
            <a:graphicFrameLocks noGrp="1"/>
          </p:cNvGraphicFramePr>
          <p:nvPr>
            <p:ph idx="1"/>
            <p:extLst>
              <p:ext uri="{D42A27DB-BD31-4B8C-83A1-F6EECF244321}">
                <p14:modId xmlns:p14="http://schemas.microsoft.com/office/powerpoint/2010/main" val="1341574429"/>
              </p:ext>
            </p:extLst>
          </p:nvPr>
        </p:nvGraphicFramePr>
        <p:xfrm>
          <a:off x="695738" y="1133062"/>
          <a:ext cx="11496262" cy="5223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egnaposto numero diapositiva 3">
            <a:extLst>
              <a:ext uri="{FF2B5EF4-FFF2-40B4-BE49-F238E27FC236}">
                <a16:creationId xmlns:a16="http://schemas.microsoft.com/office/drawing/2014/main" id="{4EE881BD-B3CD-42A6-9EBF-4D29DB10F0C7}"/>
              </a:ext>
            </a:extLst>
          </p:cNvPr>
          <p:cNvSpPr>
            <a:spLocks noGrp="1"/>
          </p:cNvSpPr>
          <p:nvPr>
            <p:ph type="sldNum" sz="quarter" idx="12"/>
          </p:nvPr>
        </p:nvSpPr>
        <p:spPr/>
        <p:txBody>
          <a:bodyPr/>
          <a:lstStyle/>
          <a:p>
            <a:pPr rtl="0"/>
            <a:fld id="{D8DA9DAA-006C-4F4B-980E-E3DF019B24E2}" type="slidenum">
              <a:rPr lang="it-IT" noProof="0" smtClean="0"/>
              <a:t>16</a:t>
            </a:fld>
            <a:endParaRPr lang="it-IT" noProof="0"/>
          </a:p>
        </p:txBody>
      </p:sp>
    </p:spTree>
    <p:extLst>
      <p:ext uri="{BB962C8B-B14F-4D97-AF65-F5344CB8AC3E}">
        <p14:creationId xmlns:p14="http://schemas.microsoft.com/office/powerpoint/2010/main" val="291046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A9C02294-1671-44AE-AD18-1C06DB20053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DFAD8E3-473A-4313-87F2-C5EBBB93812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757EE60E-5526-472A-BA7E-9E90A4FD89F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7705E5F3-C11D-4924-A0DE-7DF6D512196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CEB83DC5-A9E2-4282-8526-151A657DBF3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F531488-B222-4D5B-BD03-0441D34053C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DF86C6A7-7657-435C-A89A-DCF3BC63399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8BEFEB-E405-436B-8A43-04A70F14305B}"/>
              </a:ext>
            </a:extLst>
          </p:cNvPr>
          <p:cNvSpPr>
            <a:spLocks noGrp="1"/>
          </p:cNvSpPr>
          <p:nvPr>
            <p:ph type="title"/>
          </p:nvPr>
        </p:nvSpPr>
        <p:spPr>
          <a:xfrm>
            <a:off x="758688" y="285614"/>
            <a:ext cx="10515600" cy="688422"/>
          </a:xfrm>
        </p:spPr>
        <p:txBody>
          <a:bodyPr>
            <a:normAutofit/>
          </a:bodyPr>
          <a:lstStyle/>
          <a:p>
            <a:r>
              <a:rPr lang="it-IT" sz="4000" dirty="0"/>
              <a:t>Machine learning </a:t>
            </a:r>
            <a:r>
              <a:rPr lang="it-IT" sz="4000" dirty="0" err="1"/>
              <a:t>analysis</a:t>
            </a:r>
            <a:endParaRPr lang="it-IT" sz="4000" dirty="0"/>
          </a:p>
        </p:txBody>
      </p:sp>
      <p:graphicFrame>
        <p:nvGraphicFramePr>
          <p:cNvPr id="5" name="Segnaposto contenuto 4">
            <a:extLst>
              <a:ext uri="{FF2B5EF4-FFF2-40B4-BE49-F238E27FC236}">
                <a16:creationId xmlns:a16="http://schemas.microsoft.com/office/drawing/2014/main" id="{64E82DF9-A2CB-4FB6-9DD3-CF9E80BE22C2}"/>
              </a:ext>
            </a:extLst>
          </p:cNvPr>
          <p:cNvGraphicFramePr>
            <a:graphicFrameLocks noGrp="1"/>
          </p:cNvGraphicFramePr>
          <p:nvPr>
            <p:ph idx="1"/>
            <p:extLst>
              <p:ext uri="{D42A27DB-BD31-4B8C-83A1-F6EECF244321}">
                <p14:modId xmlns:p14="http://schemas.microsoft.com/office/powerpoint/2010/main" val="1047362763"/>
              </p:ext>
            </p:extLst>
          </p:nvPr>
        </p:nvGraphicFramePr>
        <p:xfrm>
          <a:off x="0" y="974036"/>
          <a:ext cx="12192000" cy="5883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egnaposto numero diapositiva 3">
            <a:extLst>
              <a:ext uri="{FF2B5EF4-FFF2-40B4-BE49-F238E27FC236}">
                <a16:creationId xmlns:a16="http://schemas.microsoft.com/office/drawing/2014/main" id="{1628BA5B-F589-4267-A6D3-D2E44021DD24}"/>
              </a:ext>
            </a:extLst>
          </p:cNvPr>
          <p:cNvSpPr>
            <a:spLocks noGrp="1"/>
          </p:cNvSpPr>
          <p:nvPr>
            <p:ph type="sldNum" sz="quarter" idx="12"/>
          </p:nvPr>
        </p:nvSpPr>
        <p:spPr/>
        <p:txBody>
          <a:bodyPr/>
          <a:lstStyle/>
          <a:p>
            <a:pPr rtl="0"/>
            <a:fld id="{D8DA9DAA-006C-4F4B-980E-E3DF019B24E2}" type="slidenum">
              <a:rPr lang="it-IT" noProof="0" smtClean="0"/>
              <a:t>17</a:t>
            </a:fld>
            <a:endParaRPr lang="it-IT" noProof="0"/>
          </a:p>
        </p:txBody>
      </p:sp>
    </p:spTree>
    <p:extLst>
      <p:ext uri="{BB962C8B-B14F-4D97-AF65-F5344CB8AC3E}">
        <p14:creationId xmlns:p14="http://schemas.microsoft.com/office/powerpoint/2010/main" val="270137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20AF1E8-EEBB-4F59-857E-BC1F69240E7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B2B82199-95CA-4BD1-B955-F233672C759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6F25B260-9D16-4ACE-8293-1E0AB70B3C2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9211998-A683-469D-BED3-7A9A22A6A40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DE2CF623-CA31-4B53-9938-0901893241F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59F17B9-66B9-4827-82E6-2028B3459A47}"/>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DB097265-4F4D-4A8D-A8A9-19400B2A339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egnaposto contenuto 4">
            <a:extLst>
              <a:ext uri="{FF2B5EF4-FFF2-40B4-BE49-F238E27FC236}">
                <a16:creationId xmlns:a16="http://schemas.microsoft.com/office/drawing/2014/main" id="{ADAB5427-7C5A-42D4-824B-C44C25E2EF5C}"/>
              </a:ext>
            </a:extLst>
          </p:cNvPr>
          <p:cNvGraphicFramePr>
            <a:graphicFrameLocks noGrp="1"/>
          </p:cNvGraphicFramePr>
          <p:nvPr>
            <p:ph idx="1"/>
            <p:extLst>
              <p:ext uri="{D42A27DB-BD31-4B8C-83A1-F6EECF244321}">
                <p14:modId xmlns:p14="http://schemas.microsoft.com/office/powerpoint/2010/main" val="3303731916"/>
              </p:ext>
            </p:extLst>
          </p:nvPr>
        </p:nvGraphicFramePr>
        <p:xfrm>
          <a:off x="838200" y="697424"/>
          <a:ext cx="10956010" cy="6024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0FB15953-BCC9-47AD-8B9D-16C7D8808DA6}"/>
              </a:ext>
            </a:extLst>
          </p:cNvPr>
          <p:cNvPicPr>
            <a:picLocks noChangeAspect="1"/>
          </p:cNvPicPr>
          <p:nvPr/>
        </p:nvPicPr>
        <p:blipFill>
          <a:blip r:embed="rId8"/>
          <a:stretch>
            <a:fillRect/>
          </a:stretch>
        </p:blipFill>
        <p:spPr>
          <a:xfrm>
            <a:off x="5236205" y="2629449"/>
            <a:ext cx="2160000" cy="2160000"/>
          </a:xfrm>
          <a:prstGeom prst="rect">
            <a:avLst/>
          </a:prstGeom>
        </p:spPr>
      </p:pic>
      <p:sp>
        <p:nvSpPr>
          <p:cNvPr id="2" name="Titolo 1">
            <a:extLst>
              <a:ext uri="{FF2B5EF4-FFF2-40B4-BE49-F238E27FC236}">
                <a16:creationId xmlns:a16="http://schemas.microsoft.com/office/drawing/2014/main" id="{58DB8E8A-B106-4AA7-95C7-031868907076}"/>
              </a:ext>
            </a:extLst>
          </p:cNvPr>
          <p:cNvSpPr>
            <a:spLocks noGrp="1"/>
          </p:cNvSpPr>
          <p:nvPr>
            <p:ph type="title"/>
          </p:nvPr>
        </p:nvSpPr>
        <p:spPr>
          <a:xfrm>
            <a:off x="838200" y="303132"/>
            <a:ext cx="10515600" cy="533777"/>
          </a:xfrm>
        </p:spPr>
        <p:txBody>
          <a:bodyPr>
            <a:normAutofit/>
          </a:bodyPr>
          <a:lstStyle/>
          <a:p>
            <a:r>
              <a:rPr lang="it-IT" sz="2800" dirty="0"/>
              <a:t>Considerazioni finali</a:t>
            </a:r>
          </a:p>
        </p:txBody>
      </p:sp>
      <p:sp>
        <p:nvSpPr>
          <p:cNvPr id="4" name="Segnaposto numero diapositiva 3">
            <a:extLst>
              <a:ext uri="{FF2B5EF4-FFF2-40B4-BE49-F238E27FC236}">
                <a16:creationId xmlns:a16="http://schemas.microsoft.com/office/drawing/2014/main" id="{3ABCAB55-A7E0-4F06-BBF9-3242CA6AF6C6}"/>
              </a:ext>
            </a:extLst>
          </p:cNvPr>
          <p:cNvSpPr>
            <a:spLocks noGrp="1"/>
          </p:cNvSpPr>
          <p:nvPr>
            <p:ph type="sldNum" sz="quarter" idx="12"/>
          </p:nvPr>
        </p:nvSpPr>
        <p:spPr/>
        <p:txBody>
          <a:bodyPr/>
          <a:lstStyle/>
          <a:p>
            <a:pPr rtl="0"/>
            <a:fld id="{D8DA9DAA-006C-4F4B-980E-E3DF019B24E2}" type="slidenum">
              <a:rPr lang="it-IT" noProof="0" smtClean="0"/>
              <a:t>18</a:t>
            </a:fld>
            <a:endParaRPr lang="it-IT" noProof="0"/>
          </a:p>
        </p:txBody>
      </p:sp>
    </p:spTree>
    <p:extLst>
      <p:ext uri="{BB962C8B-B14F-4D97-AF65-F5344CB8AC3E}">
        <p14:creationId xmlns:p14="http://schemas.microsoft.com/office/powerpoint/2010/main" val="358197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ED7B739-0C74-4E99-BA7B-10BB60635B0E}"/>
                                            </p:graphicEl>
                                          </p:spTgt>
                                        </p:tgtEl>
                                        <p:attrNameLst>
                                          <p:attrName>style.visibility</p:attrName>
                                        </p:attrNameLst>
                                      </p:cBhvr>
                                      <p:to>
                                        <p:strVal val="visible"/>
                                      </p:to>
                                    </p:set>
                                    <p:animEffect transition="in" filter="fade">
                                      <p:cBhvr>
                                        <p:cTn id="7" dur="500"/>
                                        <p:tgtEl>
                                          <p:spTgt spid="5">
                                            <p:graphicEl>
                                              <a:dgm id="{DED7B739-0C74-4E99-BA7B-10BB60635B0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C737BAB-C6F3-4222-9083-72D4CCBF2318}"/>
                                            </p:graphicEl>
                                          </p:spTgt>
                                        </p:tgtEl>
                                        <p:attrNameLst>
                                          <p:attrName>style.visibility</p:attrName>
                                        </p:attrNameLst>
                                      </p:cBhvr>
                                      <p:to>
                                        <p:strVal val="visible"/>
                                      </p:to>
                                    </p:set>
                                    <p:animEffect transition="in" filter="fade">
                                      <p:cBhvr>
                                        <p:cTn id="12" dur="500"/>
                                        <p:tgtEl>
                                          <p:spTgt spid="5">
                                            <p:graphicEl>
                                              <a:dgm id="{AC737BAB-C6F3-4222-9083-72D4CCBF231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3BE5623C-AB22-4870-8AAF-8F8FD50AAD38}"/>
                                            </p:graphicEl>
                                          </p:spTgt>
                                        </p:tgtEl>
                                        <p:attrNameLst>
                                          <p:attrName>style.visibility</p:attrName>
                                        </p:attrNameLst>
                                      </p:cBhvr>
                                      <p:to>
                                        <p:strVal val="visible"/>
                                      </p:to>
                                    </p:set>
                                    <p:animEffect transition="in" filter="fade">
                                      <p:cBhvr>
                                        <p:cTn id="17" dur="500"/>
                                        <p:tgtEl>
                                          <p:spTgt spid="5">
                                            <p:graphicEl>
                                              <a:dgm id="{3BE5623C-AB22-4870-8AAF-8F8FD50AAD38}"/>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graphicEl>
                                              <a:dgm id="{4D92C5FD-982C-4D85-9E41-357DCFB56ABF}"/>
                                            </p:graphicEl>
                                          </p:spTgt>
                                        </p:tgtEl>
                                        <p:attrNameLst>
                                          <p:attrName>style.visibility</p:attrName>
                                        </p:attrNameLst>
                                      </p:cBhvr>
                                      <p:to>
                                        <p:strVal val="visible"/>
                                      </p:to>
                                    </p:set>
                                    <p:animEffect transition="in" filter="fade">
                                      <p:cBhvr>
                                        <p:cTn id="20" dur="500"/>
                                        <p:tgtEl>
                                          <p:spTgt spid="5">
                                            <p:graphicEl>
                                              <a:dgm id="{4D92C5FD-982C-4D85-9E41-357DCFB56ABF}"/>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79FE910E-F682-4084-A982-1ED9F98FF7DE}"/>
                                            </p:graphicEl>
                                          </p:spTgt>
                                        </p:tgtEl>
                                        <p:attrNameLst>
                                          <p:attrName>style.visibility</p:attrName>
                                        </p:attrNameLst>
                                      </p:cBhvr>
                                      <p:to>
                                        <p:strVal val="visible"/>
                                      </p:to>
                                    </p:set>
                                    <p:animEffect transition="in" filter="fade">
                                      <p:cBhvr>
                                        <p:cTn id="25" dur="500"/>
                                        <p:tgtEl>
                                          <p:spTgt spid="5">
                                            <p:graphicEl>
                                              <a:dgm id="{79FE910E-F682-4084-A982-1ED9F98FF7D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0DB5FC71-A1BE-453D-AD95-D5CB7AF73CB1}"/>
                                            </p:graphicEl>
                                          </p:spTgt>
                                        </p:tgtEl>
                                        <p:attrNameLst>
                                          <p:attrName>style.visibility</p:attrName>
                                        </p:attrNameLst>
                                      </p:cBhvr>
                                      <p:to>
                                        <p:strVal val="visible"/>
                                      </p:to>
                                    </p:set>
                                    <p:animEffect transition="in" filter="fade">
                                      <p:cBhvr>
                                        <p:cTn id="28" dur="500"/>
                                        <p:tgtEl>
                                          <p:spTgt spid="5">
                                            <p:graphicEl>
                                              <a:dgm id="{0DB5FC71-A1BE-453D-AD95-D5CB7AF73CB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EC15E2-6816-4D5B-B7F4-7DAF024AE7AE}"/>
                                            </p:graphicEl>
                                          </p:spTgt>
                                        </p:tgtEl>
                                        <p:attrNameLst>
                                          <p:attrName>style.visibility</p:attrName>
                                        </p:attrNameLst>
                                      </p:cBhvr>
                                      <p:to>
                                        <p:strVal val="visible"/>
                                      </p:to>
                                    </p:set>
                                    <p:animEffect transition="in" filter="fade">
                                      <p:cBhvr>
                                        <p:cTn id="33" dur="500"/>
                                        <p:tgtEl>
                                          <p:spTgt spid="5">
                                            <p:graphicEl>
                                              <a:dgm id="{47EC15E2-6816-4D5B-B7F4-7DAF024AE7A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FF7AF202-B6EF-43AA-8A38-C4AFB6BC1333}"/>
                                            </p:graphicEl>
                                          </p:spTgt>
                                        </p:tgtEl>
                                        <p:attrNameLst>
                                          <p:attrName>style.visibility</p:attrName>
                                        </p:attrNameLst>
                                      </p:cBhvr>
                                      <p:to>
                                        <p:strVal val="visible"/>
                                      </p:to>
                                    </p:set>
                                    <p:animEffect transition="in" filter="fade">
                                      <p:cBhvr>
                                        <p:cTn id="36" dur="500"/>
                                        <p:tgtEl>
                                          <p:spTgt spid="5">
                                            <p:graphicEl>
                                              <a:dgm id="{FF7AF202-B6EF-43AA-8A38-C4AFB6BC133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9078E568-A92C-453F-A19D-E91115E3ABB9}"/>
                                            </p:graphicEl>
                                          </p:spTgt>
                                        </p:tgtEl>
                                        <p:attrNameLst>
                                          <p:attrName>style.visibility</p:attrName>
                                        </p:attrNameLst>
                                      </p:cBhvr>
                                      <p:to>
                                        <p:strVal val="visible"/>
                                      </p:to>
                                    </p:set>
                                    <p:animEffect transition="in" filter="fade">
                                      <p:cBhvr>
                                        <p:cTn id="39" dur="500"/>
                                        <p:tgtEl>
                                          <p:spTgt spid="5">
                                            <p:graphicEl>
                                              <a:dgm id="{9078E568-A92C-453F-A19D-E91115E3ABB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FD93A7-C7B3-450A-A92B-658F8AEC7E58}"/>
              </a:ext>
            </a:extLst>
          </p:cNvPr>
          <p:cNvSpPr>
            <a:spLocks noGrp="1"/>
          </p:cNvSpPr>
          <p:nvPr>
            <p:ph type="title"/>
          </p:nvPr>
        </p:nvSpPr>
        <p:spPr>
          <a:xfrm>
            <a:off x="838200" y="167906"/>
            <a:ext cx="10515600" cy="936275"/>
          </a:xfrm>
        </p:spPr>
        <p:txBody>
          <a:bodyPr>
            <a:normAutofit/>
          </a:bodyPr>
          <a:lstStyle/>
          <a:p>
            <a:r>
              <a:rPr lang="it-IT" sz="4800" dirty="0">
                <a:effectLst>
                  <a:outerShdw blurRad="38100" dist="38100" dir="2700000" algn="tl">
                    <a:srgbClr val="000000">
                      <a:alpha val="43137"/>
                    </a:srgbClr>
                  </a:outerShdw>
                </a:effectLst>
              </a:rPr>
              <a:t>Ma il prezzo…?</a:t>
            </a:r>
          </a:p>
        </p:txBody>
      </p:sp>
      <p:graphicFrame>
        <p:nvGraphicFramePr>
          <p:cNvPr id="5" name="Segnaposto contenuto 4">
            <a:extLst>
              <a:ext uri="{FF2B5EF4-FFF2-40B4-BE49-F238E27FC236}">
                <a16:creationId xmlns:a16="http://schemas.microsoft.com/office/drawing/2014/main" id="{B6997E0A-6016-4E30-894C-D9E9932DAE79}"/>
              </a:ext>
            </a:extLst>
          </p:cNvPr>
          <p:cNvGraphicFramePr>
            <a:graphicFrameLocks noGrp="1"/>
          </p:cNvGraphicFramePr>
          <p:nvPr>
            <p:ph idx="1"/>
            <p:extLst>
              <p:ext uri="{D42A27DB-BD31-4B8C-83A1-F6EECF244321}">
                <p14:modId xmlns:p14="http://schemas.microsoft.com/office/powerpoint/2010/main" val="3316008877"/>
              </p:ext>
            </p:extLst>
          </p:nvPr>
        </p:nvGraphicFramePr>
        <p:xfrm>
          <a:off x="838200" y="1362974"/>
          <a:ext cx="10515600" cy="4993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egnaposto numero diapositiva 3">
            <a:extLst>
              <a:ext uri="{FF2B5EF4-FFF2-40B4-BE49-F238E27FC236}">
                <a16:creationId xmlns:a16="http://schemas.microsoft.com/office/drawing/2014/main" id="{7C82EA2E-774E-434C-90EB-4CD35121CA55}"/>
              </a:ext>
            </a:extLst>
          </p:cNvPr>
          <p:cNvSpPr>
            <a:spLocks noGrp="1"/>
          </p:cNvSpPr>
          <p:nvPr>
            <p:ph type="sldNum" sz="quarter" idx="12"/>
          </p:nvPr>
        </p:nvSpPr>
        <p:spPr/>
        <p:txBody>
          <a:bodyPr/>
          <a:lstStyle/>
          <a:p>
            <a:pPr rtl="0"/>
            <a:fld id="{D8DA9DAA-006C-4F4B-980E-E3DF019B24E2}" type="slidenum">
              <a:rPr lang="it-IT" noProof="0" smtClean="0"/>
              <a:t>19</a:t>
            </a:fld>
            <a:endParaRPr lang="it-IT" noProof="0"/>
          </a:p>
        </p:txBody>
      </p:sp>
    </p:spTree>
    <p:extLst>
      <p:ext uri="{BB962C8B-B14F-4D97-AF65-F5344CB8AC3E}">
        <p14:creationId xmlns:p14="http://schemas.microsoft.com/office/powerpoint/2010/main" val="41130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9DADEB45-514B-4085-BBE8-07577F0E2BC8}"/>
                                            </p:graphicEl>
                                          </p:spTgt>
                                        </p:tgtEl>
                                        <p:attrNameLst>
                                          <p:attrName>style.visibility</p:attrName>
                                        </p:attrNameLst>
                                      </p:cBhvr>
                                      <p:to>
                                        <p:strVal val="visible"/>
                                      </p:to>
                                    </p:set>
                                    <p:animEffect transition="in" filter="fade">
                                      <p:cBhvr>
                                        <p:cTn id="7" dur="1000"/>
                                        <p:tgtEl>
                                          <p:spTgt spid="5">
                                            <p:graphicEl>
                                              <a:dgm id="{9DADEB45-514B-4085-BBE8-07577F0E2BC8}"/>
                                            </p:graphicEl>
                                          </p:spTgt>
                                        </p:tgtEl>
                                      </p:cBhvr>
                                    </p:animEffect>
                                    <p:anim calcmode="lin" valueType="num">
                                      <p:cBhvr>
                                        <p:cTn id="8" dur="1000" fill="hold"/>
                                        <p:tgtEl>
                                          <p:spTgt spid="5">
                                            <p:graphicEl>
                                              <a:dgm id="{9DADEB45-514B-4085-BBE8-07577F0E2BC8}"/>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9DADEB45-514B-4085-BBE8-07577F0E2BC8}"/>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F2559150-371D-4991-A439-B398DA100BB5}"/>
                                            </p:graphicEl>
                                          </p:spTgt>
                                        </p:tgtEl>
                                        <p:attrNameLst>
                                          <p:attrName>style.visibility</p:attrName>
                                        </p:attrNameLst>
                                      </p:cBhvr>
                                      <p:to>
                                        <p:strVal val="visible"/>
                                      </p:to>
                                    </p:set>
                                    <p:animEffect transition="in" filter="fade">
                                      <p:cBhvr>
                                        <p:cTn id="12" dur="1000"/>
                                        <p:tgtEl>
                                          <p:spTgt spid="5">
                                            <p:graphicEl>
                                              <a:dgm id="{F2559150-371D-4991-A439-B398DA100BB5}"/>
                                            </p:graphicEl>
                                          </p:spTgt>
                                        </p:tgtEl>
                                      </p:cBhvr>
                                    </p:animEffect>
                                    <p:anim calcmode="lin" valueType="num">
                                      <p:cBhvr>
                                        <p:cTn id="13" dur="1000" fill="hold"/>
                                        <p:tgtEl>
                                          <p:spTgt spid="5">
                                            <p:graphicEl>
                                              <a:dgm id="{F2559150-371D-4991-A439-B398DA100BB5}"/>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F2559150-371D-4991-A439-B398DA100BB5}"/>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B05C7A0D-A694-4CA2-BEDF-85B5AAD481FD}"/>
                                            </p:graphicEl>
                                          </p:spTgt>
                                        </p:tgtEl>
                                        <p:attrNameLst>
                                          <p:attrName>style.visibility</p:attrName>
                                        </p:attrNameLst>
                                      </p:cBhvr>
                                      <p:to>
                                        <p:strVal val="visible"/>
                                      </p:to>
                                    </p:set>
                                    <p:animEffect transition="in" filter="fade">
                                      <p:cBhvr>
                                        <p:cTn id="19" dur="1000"/>
                                        <p:tgtEl>
                                          <p:spTgt spid="5">
                                            <p:graphicEl>
                                              <a:dgm id="{B05C7A0D-A694-4CA2-BEDF-85B5AAD481FD}"/>
                                            </p:graphicEl>
                                          </p:spTgt>
                                        </p:tgtEl>
                                      </p:cBhvr>
                                    </p:animEffect>
                                    <p:anim calcmode="lin" valueType="num">
                                      <p:cBhvr>
                                        <p:cTn id="20" dur="1000" fill="hold"/>
                                        <p:tgtEl>
                                          <p:spTgt spid="5">
                                            <p:graphicEl>
                                              <a:dgm id="{B05C7A0D-A694-4CA2-BEDF-85B5AAD481FD}"/>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B05C7A0D-A694-4CA2-BEDF-85B5AAD481FD}"/>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graphicEl>
                                              <a:dgm id="{AFB7017A-49FA-4986-9EC5-171E58D184F7}"/>
                                            </p:graphicEl>
                                          </p:spTgt>
                                        </p:tgtEl>
                                        <p:attrNameLst>
                                          <p:attrName>style.visibility</p:attrName>
                                        </p:attrNameLst>
                                      </p:cBhvr>
                                      <p:to>
                                        <p:strVal val="visible"/>
                                      </p:to>
                                    </p:set>
                                    <p:animEffect transition="in" filter="fade">
                                      <p:cBhvr>
                                        <p:cTn id="24" dur="1000"/>
                                        <p:tgtEl>
                                          <p:spTgt spid="5">
                                            <p:graphicEl>
                                              <a:dgm id="{AFB7017A-49FA-4986-9EC5-171E58D184F7}"/>
                                            </p:graphicEl>
                                          </p:spTgt>
                                        </p:tgtEl>
                                      </p:cBhvr>
                                    </p:animEffect>
                                    <p:anim calcmode="lin" valueType="num">
                                      <p:cBhvr>
                                        <p:cTn id="25" dur="1000" fill="hold"/>
                                        <p:tgtEl>
                                          <p:spTgt spid="5">
                                            <p:graphicEl>
                                              <a:dgm id="{AFB7017A-49FA-4986-9EC5-171E58D184F7}"/>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AFB7017A-49FA-4986-9EC5-171E58D184F7}"/>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graphicEl>
                                              <a:dgm id="{41FBCA83-E005-448D-9CFC-53875DFC6EB5}"/>
                                            </p:graphicEl>
                                          </p:spTgt>
                                        </p:tgtEl>
                                        <p:attrNameLst>
                                          <p:attrName>style.visibility</p:attrName>
                                        </p:attrNameLst>
                                      </p:cBhvr>
                                      <p:to>
                                        <p:strVal val="visible"/>
                                      </p:to>
                                    </p:set>
                                    <p:animEffect transition="in" filter="fade">
                                      <p:cBhvr>
                                        <p:cTn id="31" dur="1000"/>
                                        <p:tgtEl>
                                          <p:spTgt spid="5">
                                            <p:graphicEl>
                                              <a:dgm id="{41FBCA83-E005-448D-9CFC-53875DFC6EB5}"/>
                                            </p:graphicEl>
                                          </p:spTgt>
                                        </p:tgtEl>
                                      </p:cBhvr>
                                    </p:animEffect>
                                    <p:anim calcmode="lin" valueType="num">
                                      <p:cBhvr>
                                        <p:cTn id="32" dur="1000" fill="hold"/>
                                        <p:tgtEl>
                                          <p:spTgt spid="5">
                                            <p:graphicEl>
                                              <a:dgm id="{41FBCA83-E005-448D-9CFC-53875DFC6EB5}"/>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41FBCA83-E005-448D-9CFC-53875DFC6EB5}"/>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graphicEl>
                                              <a:dgm id="{CD0404A4-C34C-4E13-AA12-5E29979E0DDD}"/>
                                            </p:graphicEl>
                                          </p:spTgt>
                                        </p:tgtEl>
                                        <p:attrNameLst>
                                          <p:attrName>style.visibility</p:attrName>
                                        </p:attrNameLst>
                                      </p:cBhvr>
                                      <p:to>
                                        <p:strVal val="visible"/>
                                      </p:to>
                                    </p:set>
                                    <p:animEffect transition="in" filter="fade">
                                      <p:cBhvr>
                                        <p:cTn id="36" dur="1000"/>
                                        <p:tgtEl>
                                          <p:spTgt spid="5">
                                            <p:graphicEl>
                                              <a:dgm id="{CD0404A4-C34C-4E13-AA12-5E29979E0DDD}"/>
                                            </p:graphicEl>
                                          </p:spTgt>
                                        </p:tgtEl>
                                      </p:cBhvr>
                                    </p:animEffect>
                                    <p:anim calcmode="lin" valueType="num">
                                      <p:cBhvr>
                                        <p:cTn id="37" dur="1000" fill="hold"/>
                                        <p:tgtEl>
                                          <p:spTgt spid="5">
                                            <p:graphicEl>
                                              <a:dgm id="{CD0404A4-C34C-4E13-AA12-5E29979E0DDD}"/>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CD0404A4-C34C-4E13-AA12-5E29979E0DD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it-IT" sz="5400" spc="400" dirty="0">
                <a:solidFill>
                  <a:schemeClr val="bg1"/>
                </a:solidFill>
              </a:rPr>
              <a:t>Professor</a:t>
            </a:r>
            <a:br>
              <a:rPr lang="it-IT" sz="5400" spc="400" dirty="0">
                <a:solidFill>
                  <a:schemeClr val="bg1"/>
                </a:solidFill>
              </a:rPr>
            </a:br>
            <a:r>
              <a:rPr lang="it-IT" sz="5400" spc="400" dirty="0">
                <a:solidFill>
                  <a:schemeClr val="bg1"/>
                </a:solidFill>
              </a:rPr>
              <a:t>Splash</a:t>
            </a:r>
            <a:endParaRPr lang="it-IT" dirty="0"/>
          </a:p>
        </p:txBody>
      </p:sp>
      <p:sp>
        <p:nvSpPr>
          <p:cNvPr id="3" name="Sottotitolo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289388" cy="1563624"/>
          </a:xfrm>
        </p:spPr>
        <p:txBody>
          <a:bodyPr rtlCol="0">
            <a:normAutofit/>
          </a:bodyPr>
          <a:lstStyle/>
          <a:p>
            <a:pPr rtl="0"/>
            <a:r>
              <a:rPr lang="it-IT" dirty="0" err="1"/>
              <a:t>Unimore</a:t>
            </a:r>
            <a:r>
              <a:rPr lang="it-IT" dirty="0"/>
              <a:t> – IoT and 3D </a:t>
            </a:r>
            <a:r>
              <a:rPr lang="it-IT" dirty="0" err="1"/>
              <a:t>intellingent</a:t>
            </a:r>
            <a:r>
              <a:rPr lang="it-IT" dirty="0"/>
              <a:t> systems</a:t>
            </a:r>
          </a:p>
          <a:p>
            <a:pPr rtl="0"/>
            <a:endParaRPr lang="it-IT" dirty="0"/>
          </a:p>
          <a:p>
            <a:pPr rtl="0"/>
            <a:r>
              <a:rPr lang="it-IT" sz="2000" dirty="0">
                <a:solidFill>
                  <a:schemeClr val="bg1"/>
                </a:solidFill>
              </a:rPr>
              <a:t>Progetto a cura di Brandon Willy Viglianisi</a:t>
            </a:r>
          </a:p>
          <a:p>
            <a:pPr rtl="0"/>
            <a:endParaRPr lang="it-IT" dirty="0"/>
          </a:p>
        </p:txBody>
      </p:sp>
      <p:sp>
        <p:nvSpPr>
          <p:cNvPr id="5" name="CasellaDiTesto 4">
            <a:extLst>
              <a:ext uri="{FF2B5EF4-FFF2-40B4-BE49-F238E27FC236}">
                <a16:creationId xmlns:a16="http://schemas.microsoft.com/office/drawing/2014/main" id="{7CE35FAE-0F31-46AF-A3E9-A690F776B47E}"/>
              </a:ext>
            </a:extLst>
          </p:cNvPr>
          <p:cNvSpPr txBox="1"/>
          <p:nvPr/>
        </p:nvSpPr>
        <p:spPr>
          <a:xfrm>
            <a:off x="1388154" y="3429000"/>
            <a:ext cx="6093372" cy="400110"/>
          </a:xfrm>
          <a:prstGeom prst="rect">
            <a:avLst/>
          </a:prstGeom>
          <a:noFill/>
        </p:spPr>
        <p:txBody>
          <a:bodyPr wrap="square">
            <a:spAutoFit/>
          </a:bodyPr>
          <a:lstStyle/>
          <a:p>
            <a:r>
              <a:rPr lang="it-IT" sz="2000" b="1" i="0" dirty="0">
                <a:solidFill>
                  <a:schemeClr val="bg1"/>
                </a:solidFill>
                <a:effectLst/>
                <a:cs typeface="Aharoni" panose="020B0604020202020204" pitchFamily="2" charset="-79"/>
              </a:rPr>
              <a:t>An </a:t>
            </a:r>
            <a:r>
              <a:rPr lang="it-IT" sz="2000" b="1" dirty="0" err="1">
                <a:solidFill>
                  <a:schemeClr val="bg1"/>
                </a:solidFill>
                <a:cs typeface="Aharoni" panose="020B0604020202020204" pitchFamily="2" charset="-79"/>
              </a:rPr>
              <a:t>a</a:t>
            </a:r>
            <a:r>
              <a:rPr lang="it-IT" sz="2000" b="1" i="0" dirty="0" err="1">
                <a:solidFill>
                  <a:schemeClr val="bg1"/>
                </a:solidFill>
                <a:effectLst/>
                <a:cs typeface="Aharoni" panose="020B0604020202020204" pitchFamily="2" charset="-79"/>
              </a:rPr>
              <a:t>dvanced</a:t>
            </a:r>
            <a:r>
              <a:rPr lang="it-IT" sz="2000" b="1" i="0" dirty="0">
                <a:solidFill>
                  <a:schemeClr val="bg1"/>
                </a:solidFill>
                <a:effectLst/>
                <a:cs typeface="Aharoni" panose="020B0604020202020204" pitchFamily="2" charset="-79"/>
              </a:rPr>
              <a:t> basketball training system</a:t>
            </a:r>
            <a:r>
              <a:rPr lang="it-IT" sz="2000" b="1" dirty="0">
                <a:solidFill>
                  <a:schemeClr val="bg1"/>
                </a:solidFill>
                <a:cs typeface="Aharoni" panose="020B0604020202020204" pitchFamily="2" charset="-79"/>
              </a:rPr>
              <a:t> </a:t>
            </a:r>
          </a:p>
        </p:txBody>
      </p:sp>
      <p:pic>
        <p:nvPicPr>
          <p:cNvPr id="8" name="Immagine 7">
            <a:extLst>
              <a:ext uri="{FF2B5EF4-FFF2-40B4-BE49-F238E27FC236}">
                <a16:creationId xmlns:a16="http://schemas.microsoft.com/office/drawing/2014/main" id="{FE4F87A4-1391-4A8E-815B-3DCE99003145}"/>
              </a:ext>
            </a:extLst>
          </p:cNvPr>
          <p:cNvPicPr>
            <a:picLocks noChangeAspect="1"/>
          </p:cNvPicPr>
          <p:nvPr/>
        </p:nvPicPr>
        <p:blipFill>
          <a:blip r:embed="rId3"/>
          <a:stretch>
            <a:fillRect/>
          </a:stretch>
        </p:blipFill>
        <p:spPr>
          <a:xfrm>
            <a:off x="8428432" y="973080"/>
            <a:ext cx="3096000" cy="3096000"/>
          </a:xfrm>
          <a:prstGeom prst="rect">
            <a:avLst/>
          </a:prstGeom>
        </p:spPr>
      </p:pic>
    </p:spTree>
    <p:extLst>
      <p:ext uri="{BB962C8B-B14F-4D97-AF65-F5344CB8AC3E}">
        <p14:creationId xmlns:p14="http://schemas.microsoft.com/office/powerpoint/2010/main" val="114769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2925462"/>
            <a:ext cx="9144000" cy="1007076"/>
          </a:xfrm>
        </p:spPr>
        <p:txBody>
          <a:bodyPr rtlCol="0" anchor="ctr">
            <a:normAutofit/>
          </a:bodyPr>
          <a:lstStyle/>
          <a:p>
            <a:pPr rtl="0"/>
            <a:r>
              <a:rPr lang="it-IT" b="1" cap="all" spc="400" dirty="0">
                <a:solidFill>
                  <a:schemeClr val="bg1"/>
                </a:solidFill>
                <a:latin typeface="+mn-lt"/>
              </a:rPr>
              <a:t>Domande?</a:t>
            </a:r>
            <a:endParaRPr lang="it-IT" dirty="0"/>
          </a:p>
        </p:txBody>
      </p:sp>
    </p:spTree>
    <p:extLst>
      <p:ext uri="{BB962C8B-B14F-4D97-AF65-F5344CB8AC3E}">
        <p14:creationId xmlns:p14="http://schemas.microsoft.com/office/powerpoint/2010/main" val="3369632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egnaposto data 21">
            <a:extLst>
              <a:ext uri="{FF2B5EF4-FFF2-40B4-BE49-F238E27FC236}">
                <a16:creationId xmlns:a16="http://schemas.microsoft.com/office/drawing/2014/main" id="{692474E6-3035-46B8-9C05-9B4204E8ED39}"/>
              </a:ext>
            </a:extLst>
          </p:cNvPr>
          <p:cNvSpPr>
            <a:spLocks noGrp="1"/>
          </p:cNvSpPr>
          <p:nvPr>
            <p:ph type="dt" sz="half" idx="10"/>
          </p:nvPr>
        </p:nvSpPr>
        <p:spPr>
          <a:xfrm>
            <a:off x="658368" y="201168"/>
            <a:ext cx="635594" cy="365125"/>
          </a:xfrm>
        </p:spPr>
        <p:txBody>
          <a:bodyPr rtlCol="0"/>
          <a:lstStyle/>
          <a:p>
            <a:pPr rtl="0"/>
            <a:r>
              <a:rPr lang="it-IT" dirty="0"/>
              <a:t>2020</a:t>
            </a:r>
          </a:p>
        </p:txBody>
      </p:sp>
      <p:sp>
        <p:nvSpPr>
          <p:cNvPr id="24" name="Segnaposto numero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it-IT" smtClean="0"/>
              <a:pPr rtl="0"/>
              <a:t>21</a:t>
            </a:fld>
            <a:endParaRPr lang="it-IT"/>
          </a:p>
        </p:txBody>
      </p:sp>
      <p:sp>
        <p:nvSpPr>
          <p:cNvPr id="23" name="Segnaposto piè di pagina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r>
              <a:rPr lang="it-IT" dirty="0"/>
              <a:t>Professor splash</a:t>
            </a:r>
          </a:p>
        </p:txBody>
      </p:sp>
      <p:sp>
        <p:nvSpPr>
          <p:cNvPr id="6" name="Titolo 5">
            <a:extLst>
              <a:ext uri="{FF2B5EF4-FFF2-40B4-BE49-F238E27FC236}">
                <a16:creationId xmlns:a16="http://schemas.microsoft.com/office/drawing/2014/main" id="{FF777B66-94CB-491C-AC6B-BDAC98E21D57}"/>
              </a:ext>
            </a:extLst>
          </p:cNvPr>
          <p:cNvSpPr>
            <a:spLocks noGrp="1"/>
          </p:cNvSpPr>
          <p:nvPr>
            <p:ph type="title"/>
          </p:nvPr>
        </p:nvSpPr>
        <p:spPr>
          <a:xfrm>
            <a:off x="6096000" y="585216"/>
            <a:ext cx="5596415" cy="2843784"/>
          </a:xfrm>
        </p:spPr>
        <p:txBody>
          <a:bodyPr rtlCol="0">
            <a:normAutofit/>
          </a:bodyPr>
          <a:lstStyle/>
          <a:p>
            <a:pPr rtl="0"/>
            <a:r>
              <a:rPr lang="it-IT" sz="6600" dirty="0"/>
              <a:t>Fine prima parte</a:t>
            </a:r>
          </a:p>
        </p:txBody>
      </p:sp>
      <p:sp>
        <p:nvSpPr>
          <p:cNvPr id="7" name="Segnaposto testo 6">
            <a:extLst>
              <a:ext uri="{FF2B5EF4-FFF2-40B4-BE49-F238E27FC236}">
                <a16:creationId xmlns:a16="http://schemas.microsoft.com/office/drawing/2014/main" id="{42AF1107-8D35-4E35-93C7-D3640946F742}"/>
              </a:ext>
            </a:extLst>
          </p:cNvPr>
          <p:cNvSpPr>
            <a:spLocks noGrp="1"/>
          </p:cNvSpPr>
          <p:nvPr>
            <p:ph type="body" sz="quarter" idx="13"/>
          </p:nvPr>
        </p:nvSpPr>
        <p:spPr>
          <a:xfrm>
            <a:off x="5542363" y="5532120"/>
            <a:ext cx="6238649" cy="1124712"/>
          </a:xfrm>
        </p:spPr>
        <p:txBody>
          <a:bodyPr rtlCol="0">
            <a:normAutofit/>
          </a:bodyPr>
          <a:lstStyle/>
          <a:p>
            <a:pPr rtl="0"/>
            <a:r>
              <a:rPr lang="it-IT" dirty="0"/>
              <a:t>Brandon Willy Viglianisi</a:t>
            </a:r>
          </a:p>
          <a:p>
            <a:pPr rtl="0"/>
            <a:r>
              <a:rPr lang="it-IT" dirty="0" err="1"/>
              <a:t>Unimore</a:t>
            </a:r>
            <a:r>
              <a:rPr lang="it-IT" dirty="0"/>
              <a:t> </a:t>
            </a:r>
          </a:p>
          <a:p>
            <a:pPr rtl="0"/>
            <a:r>
              <a:rPr lang="it-IT" sz="1600" dirty="0"/>
              <a:t>Progetto realizzato per il corso di IoT &amp; 3D </a:t>
            </a:r>
            <a:r>
              <a:rPr lang="it-IT" sz="1600" dirty="0" err="1"/>
              <a:t>intelligent</a:t>
            </a:r>
            <a:r>
              <a:rPr lang="it-IT" sz="1600" dirty="0"/>
              <a:t> systems</a:t>
            </a:r>
          </a:p>
          <a:p>
            <a:pPr rtl="0"/>
            <a:endParaRPr lang="it-IT" dirty="0"/>
          </a:p>
        </p:txBody>
      </p:sp>
      <p:pic>
        <p:nvPicPr>
          <p:cNvPr id="10" name="Segnaposto immagine 9">
            <a:extLst>
              <a:ext uri="{FF2B5EF4-FFF2-40B4-BE49-F238E27FC236}">
                <a16:creationId xmlns:a16="http://schemas.microsoft.com/office/drawing/2014/main" id="{AEDE4020-EC75-47F4-B57B-39AE3D80A4EE}"/>
              </a:ext>
            </a:extLst>
          </p:cNvPr>
          <p:cNvPicPr>
            <a:picLocks noGrp="1" noChangeAspect="1"/>
          </p:cNvPicPr>
          <p:nvPr>
            <p:ph type="pic" sz="quarter" idx="14"/>
          </p:nvPr>
        </p:nvPicPr>
        <p:blipFill>
          <a:blip r:embed="rId3"/>
          <a:srcRect t="41" b="41"/>
          <a:stretch>
            <a:fillRect/>
          </a:stretch>
        </p:blipFill>
        <p:spPr/>
      </p:pic>
      <p:pic>
        <p:nvPicPr>
          <p:cNvPr id="28" name="Segnaposto immagine 27" descr="Immagine che contiene persona, pavimento, interni, giocando&#10;&#10;Descrizione generata automaticamente">
            <a:extLst>
              <a:ext uri="{FF2B5EF4-FFF2-40B4-BE49-F238E27FC236}">
                <a16:creationId xmlns:a16="http://schemas.microsoft.com/office/drawing/2014/main" id="{67ACD657-D4C5-4D86-ABC8-3613E4BD0EC7}"/>
              </a:ext>
            </a:extLst>
          </p:cNvPr>
          <p:cNvPicPr>
            <a:picLocks noGrp="1" noChangeAspect="1"/>
          </p:cNvPicPr>
          <p:nvPr>
            <p:ph type="pic" sz="quarter" idx="15"/>
          </p:nvPr>
        </p:nvPicPr>
        <p:blipFill>
          <a:blip r:embed="rId4"/>
          <a:srcRect l="16434" r="16434"/>
          <a:stretch>
            <a:fillRect/>
          </a:stretch>
        </p:blipFill>
        <p:spPr/>
      </p:pic>
      <p:pic>
        <p:nvPicPr>
          <p:cNvPr id="32" name="Segnaposto immagine 31" descr="Immagine che contiene persona, sport, esterni, gara di atletica&#10;&#10;Descrizione generata automaticamente">
            <a:extLst>
              <a:ext uri="{FF2B5EF4-FFF2-40B4-BE49-F238E27FC236}">
                <a16:creationId xmlns:a16="http://schemas.microsoft.com/office/drawing/2014/main" id="{70C2E805-310B-43D5-B683-2EEF095B38D8}"/>
              </a:ext>
            </a:extLst>
          </p:cNvPr>
          <p:cNvPicPr>
            <a:picLocks noGrp="1" noChangeAspect="1"/>
          </p:cNvPicPr>
          <p:nvPr>
            <p:ph type="pic" sz="quarter" idx="17"/>
          </p:nvPr>
        </p:nvPicPr>
        <p:blipFill>
          <a:blip r:embed="rId5"/>
          <a:srcRect l="4679" r="4679"/>
          <a:stretch>
            <a:fillRect/>
          </a:stretch>
        </p:blipFill>
        <p:spPr/>
      </p:pic>
    </p:spTree>
    <p:extLst>
      <p:ext uri="{BB962C8B-B14F-4D97-AF65-F5344CB8AC3E}">
        <p14:creationId xmlns:p14="http://schemas.microsoft.com/office/powerpoint/2010/main" val="450274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2869163"/>
            <a:ext cx="9144000" cy="2340864"/>
          </a:xfrm>
        </p:spPr>
        <p:txBody>
          <a:bodyPr rtlCol="0">
            <a:normAutofit fontScale="90000"/>
          </a:bodyPr>
          <a:lstStyle/>
          <a:p>
            <a:pPr rtl="0"/>
            <a:r>
              <a:rPr lang="it-IT" b="1" cap="all" spc="400" dirty="0">
                <a:solidFill>
                  <a:schemeClr val="bg1"/>
                </a:solidFill>
                <a:latin typeface="+mn-lt"/>
              </a:rPr>
              <a:t>Inizio seconda parte</a:t>
            </a:r>
            <a:br>
              <a:rPr lang="it-IT" b="1" cap="all" spc="400" dirty="0">
                <a:solidFill>
                  <a:schemeClr val="bg1"/>
                </a:solidFill>
                <a:latin typeface="+mn-lt"/>
              </a:rPr>
            </a:br>
            <a:r>
              <a:rPr lang="it-IT" b="1" cap="all" spc="400" dirty="0">
                <a:solidFill>
                  <a:schemeClr val="bg1"/>
                </a:solidFill>
                <a:latin typeface="+mn-lt"/>
              </a:rPr>
              <a:t>-------------------------</a:t>
            </a:r>
            <a:br>
              <a:rPr lang="it-IT" b="1" cap="all" spc="400" dirty="0">
                <a:solidFill>
                  <a:schemeClr val="bg1"/>
                </a:solidFill>
                <a:latin typeface="+mn-lt"/>
              </a:rPr>
            </a:br>
            <a:r>
              <a:rPr lang="it-IT" b="1" cap="all" spc="400" dirty="0">
                <a:solidFill>
                  <a:schemeClr val="bg1"/>
                </a:solidFill>
                <a:latin typeface="+mn-lt"/>
              </a:rPr>
              <a:t>Andiamo più sul tecnico</a:t>
            </a:r>
            <a:endParaRPr lang="it-IT" dirty="0"/>
          </a:p>
        </p:txBody>
      </p:sp>
    </p:spTree>
    <p:extLst>
      <p:ext uri="{BB962C8B-B14F-4D97-AF65-F5344CB8AC3E}">
        <p14:creationId xmlns:p14="http://schemas.microsoft.com/office/powerpoint/2010/main" val="3933650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828800"/>
            <a:ext cx="9144000" cy="2340864"/>
          </a:xfrm>
        </p:spPr>
        <p:txBody>
          <a:bodyPr rtlCol="0"/>
          <a:lstStyle/>
          <a:p>
            <a:pPr rtl="0"/>
            <a:r>
              <a:rPr lang="it-IT" b="1" cap="all" spc="400" dirty="0">
                <a:solidFill>
                  <a:schemeClr val="bg1"/>
                </a:solidFill>
                <a:latin typeface="+mn-lt"/>
              </a:rPr>
              <a:t>Architettura Completa</a:t>
            </a:r>
            <a:endParaRPr lang="it-IT" dirty="0"/>
          </a:p>
        </p:txBody>
      </p:sp>
      <p:sp>
        <p:nvSpPr>
          <p:cNvPr id="3" name="Sottotitolo 2">
            <a:extLst>
              <a:ext uri="{FF2B5EF4-FFF2-40B4-BE49-F238E27FC236}">
                <a16:creationId xmlns:a16="http://schemas.microsoft.com/office/drawing/2014/main" id="{03915B85-DDEA-4B1C-943C-394D28B159AC}"/>
              </a:ext>
            </a:extLst>
          </p:cNvPr>
          <p:cNvSpPr>
            <a:spLocks noGrp="1"/>
          </p:cNvSpPr>
          <p:nvPr>
            <p:ph type="subTitle" idx="1"/>
          </p:nvPr>
        </p:nvSpPr>
        <p:spPr>
          <a:xfrm>
            <a:off x="1524000" y="4169664"/>
            <a:ext cx="9144000" cy="1325880"/>
          </a:xfrm>
        </p:spPr>
        <p:txBody>
          <a:bodyPr/>
          <a:lstStyle/>
          <a:p>
            <a:r>
              <a:rPr lang="it-IT" dirty="0"/>
              <a:t>Cosa vorremmo realizzare?</a:t>
            </a:r>
          </a:p>
        </p:txBody>
      </p:sp>
    </p:spTree>
    <p:extLst>
      <p:ext uri="{BB962C8B-B14F-4D97-AF65-F5344CB8AC3E}">
        <p14:creationId xmlns:p14="http://schemas.microsoft.com/office/powerpoint/2010/main" val="621213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688F276F-AB0A-49D2-828C-99D692B02322}"/>
              </a:ext>
            </a:extLst>
          </p:cNvPr>
          <p:cNvSpPr>
            <a:spLocks noGrp="1"/>
          </p:cNvSpPr>
          <p:nvPr>
            <p:ph type="title"/>
          </p:nvPr>
        </p:nvSpPr>
        <p:spPr>
          <a:xfrm>
            <a:off x="2955036" y="0"/>
            <a:ext cx="6281928" cy="741779"/>
          </a:xfrm>
        </p:spPr>
        <p:txBody>
          <a:bodyPr>
            <a:normAutofit fontScale="90000"/>
          </a:bodyPr>
          <a:lstStyle/>
          <a:p>
            <a:r>
              <a:rPr lang="it-IT" sz="4400" dirty="0"/>
              <a:t>L’obbiettivo è chiaro</a:t>
            </a:r>
          </a:p>
        </p:txBody>
      </p:sp>
      <p:pic>
        <p:nvPicPr>
          <p:cNvPr id="7" name="Segnaposto contenuto 6" descr="Immagine che contiene pavimento, interni&#10;&#10;Descrizione generata automaticamente">
            <a:extLst>
              <a:ext uri="{FF2B5EF4-FFF2-40B4-BE49-F238E27FC236}">
                <a16:creationId xmlns:a16="http://schemas.microsoft.com/office/drawing/2014/main" id="{BA3054B1-95B7-466F-9A18-4E23C1D80B98}"/>
              </a:ext>
            </a:extLst>
          </p:cNvPr>
          <p:cNvPicPr>
            <a:picLocks noGrp="1" noChangeAspect="1"/>
          </p:cNvPicPr>
          <p:nvPr>
            <p:ph idx="1"/>
          </p:nvPr>
        </p:nvPicPr>
        <p:blipFill>
          <a:blip r:embed="rId3"/>
          <a:stretch>
            <a:fillRect/>
          </a:stretch>
        </p:blipFill>
        <p:spPr>
          <a:xfrm>
            <a:off x="3050693" y="717716"/>
            <a:ext cx="6090614" cy="6090614"/>
          </a:xfrm>
        </p:spPr>
      </p:pic>
      <p:pic>
        <p:nvPicPr>
          <p:cNvPr id="9" name="Immagine 8">
            <a:extLst>
              <a:ext uri="{FF2B5EF4-FFF2-40B4-BE49-F238E27FC236}">
                <a16:creationId xmlns:a16="http://schemas.microsoft.com/office/drawing/2014/main" id="{F0D1B144-3224-4763-BA41-F10D3E6546B9}"/>
              </a:ext>
            </a:extLst>
          </p:cNvPr>
          <p:cNvPicPr>
            <a:picLocks noChangeAspect="1"/>
          </p:cNvPicPr>
          <p:nvPr/>
        </p:nvPicPr>
        <p:blipFill>
          <a:blip r:embed="rId4"/>
          <a:stretch>
            <a:fillRect/>
          </a:stretch>
        </p:blipFill>
        <p:spPr>
          <a:xfrm>
            <a:off x="5909472" y="5356856"/>
            <a:ext cx="764378" cy="764378"/>
          </a:xfrm>
          <a:prstGeom prst="rect">
            <a:avLst/>
          </a:prstGeom>
          <a:scene3d>
            <a:camera prst="perspectiveRight"/>
            <a:lightRig rig="threePt" dir="t"/>
          </a:scene3d>
        </p:spPr>
      </p:pic>
    </p:spTree>
    <p:extLst>
      <p:ext uri="{BB962C8B-B14F-4D97-AF65-F5344CB8AC3E}">
        <p14:creationId xmlns:p14="http://schemas.microsoft.com/office/powerpoint/2010/main" val="2472199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7E0C7DC-9B6E-4E50-8FE8-A7E0BE3452D5}"/>
              </a:ext>
            </a:extLst>
          </p:cNvPr>
          <p:cNvSpPr>
            <a:spLocks noGrp="1"/>
          </p:cNvSpPr>
          <p:nvPr>
            <p:ph type="title"/>
          </p:nvPr>
        </p:nvSpPr>
        <p:spPr/>
        <p:txBody>
          <a:bodyPr>
            <a:normAutofit/>
          </a:bodyPr>
          <a:lstStyle/>
          <a:p>
            <a:r>
              <a:rPr lang="it-IT" sz="5400" b="1" dirty="0">
                <a:ln w="0"/>
                <a:solidFill>
                  <a:srgbClr val="1A98FF"/>
                </a:solidFill>
                <a:effectLst>
                  <a:outerShdw blurRad="38100" dist="25400" dir="5400000" algn="ctr" rotWithShape="0">
                    <a:srgbClr val="6E747A">
                      <a:alpha val="43000"/>
                    </a:srgbClr>
                  </a:outerShdw>
                </a:effectLst>
              </a:rPr>
              <a:t>Le componenti del sistema</a:t>
            </a:r>
          </a:p>
        </p:txBody>
      </p:sp>
      <p:sp>
        <p:nvSpPr>
          <p:cNvPr id="5" name="Segnaposto testo 4">
            <a:extLst>
              <a:ext uri="{FF2B5EF4-FFF2-40B4-BE49-F238E27FC236}">
                <a16:creationId xmlns:a16="http://schemas.microsoft.com/office/drawing/2014/main" id="{26FCA8D4-71BB-4005-B767-4F9FDA5C4D94}"/>
              </a:ext>
            </a:extLst>
          </p:cNvPr>
          <p:cNvSpPr>
            <a:spLocks noGrp="1"/>
          </p:cNvSpPr>
          <p:nvPr>
            <p:ph type="body" idx="1"/>
          </p:nvPr>
        </p:nvSpPr>
        <p:spPr/>
        <p:txBody>
          <a:bodyPr anchor="ctr"/>
          <a:lstStyle/>
          <a:p>
            <a:r>
              <a:rPr lang="it-IT" dirty="0"/>
              <a:t>Le componenti hardware</a:t>
            </a:r>
          </a:p>
        </p:txBody>
      </p:sp>
      <p:graphicFrame>
        <p:nvGraphicFramePr>
          <p:cNvPr id="11" name="Segnaposto contenuto 10">
            <a:extLst>
              <a:ext uri="{FF2B5EF4-FFF2-40B4-BE49-F238E27FC236}">
                <a16:creationId xmlns:a16="http://schemas.microsoft.com/office/drawing/2014/main" id="{2B350DBC-2E97-452A-A980-8A575DBD619D}"/>
              </a:ext>
            </a:extLst>
          </p:cNvPr>
          <p:cNvGraphicFramePr>
            <a:graphicFrameLocks noGrp="1"/>
          </p:cNvGraphicFramePr>
          <p:nvPr>
            <p:ph sz="half" idx="2"/>
            <p:extLst>
              <p:ext uri="{D42A27DB-BD31-4B8C-83A1-F6EECF244321}">
                <p14:modId xmlns:p14="http://schemas.microsoft.com/office/powerpoint/2010/main" val="174785904"/>
              </p:ext>
            </p:extLst>
          </p:nvPr>
        </p:nvGraphicFramePr>
        <p:xfrm>
          <a:off x="1444625" y="2505075"/>
          <a:ext cx="4554538"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egnaposto testo 8">
            <a:extLst>
              <a:ext uri="{FF2B5EF4-FFF2-40B4-BE49-F238E27FC236}">
                <a16:creationId xmlns:a16="http://schemas.microsoft.com/office/drawing/2014/main" id="{F8765B37-45FE-4171-96C0-E5640C456D6C}"/>
              </a:ext>
            </a:extLst>
          </p:cNvPr>
          <p:cNvSpPr>
            <a:spLocks noGrp="1"/>
          </p:cNvSpPr>
          <p:nvPr>
            <p:ph type="body" sz="quarter" idx="3"/>
          </p:nvPr>
        </p:nvSpPr>
        <p:spPr/>
        <p:txBody>
          <a:bodyPr anchor="ctr"/>
          <a:lstStyle/>
          <a:p>
            <a:r>
              <a:rPr lang="it-IT" dirty="0"/>
              <a:t>Le componenti software</a:t>
            </a:r>
          </a:p>
        </p:txBody>
      </p:sp>
      <p:graphicFrame>
        <p:nvGraphicFramePr>
          <p:cNvPr id="13" name="Segnaposto contenuto 12">
            <a:extLst>
              <a:ext uri="{FF2B5EF4-FFF2-40B4-BE49-F238E27FC236}">
                <a16:creationId xmlns:a16="http://schemas.microsoft.com/office/drawing/2014/main" id="{1BE27364-D94C-4B47-84B5-36693372F83B}"/>
              </a:ext>
            </a:extLst>
          </p:cNvPr>
          <p:cNvGraphicFramePr>
            <a:graphicFrameLocks noGrp="1"/>
          </p:cNvGraphicFramePr>
          <p:nvPr>
            <p:ph sz="quarter" idx="4"/>
            <p:extLst>
              <p:ext uri="{D42A27DB-BD31-4B8C-83A1-F6EECF244321}">
                <p14:modId xmlns:p14="http://schemas.microsoft.com/office/powerpoint/2010/main" val="422676276"/>
              </p:ext>
            </p:extLst>
          </p:nvPr>
        </p:nvGraphicFramePr>
        <p:xfrm>
          <a:off x="6784975" y="2505075"/>
          <a:ext cx="4552950"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5978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Segnaposto immagine 27" descr="Immagine che contiene sedia, dilegno, bosco&#10;&#10;Descrizione generata automaticamente">
            <a:extLst>
              <a:ext uri="{FF2B5EF4-FFF2-40B4-BE49-F238E27FC236}">
                <a16:creationId xmlns:a16="http://schemas.microsoft.com/office/drawing/2014/main" id="{7C550CC6-9747-4FA4-8010-751E4A2ADC6D}"/>
              </a:ext>
            </a:extLst>
          </p:cNvPr>
          <p:cNvPicPr>
            <a:picLocks noGrp="1" noChangeAspect="1"/>
          </p:cNvPicPr>
          <p:nvPr>
            <p:ph type="pic" sz="quarter" idx="13"/>
          </p:nvPr>
        </p:nvPicPr>
        <p:blipFill>
          <a:blip r:embed="rId3"/>
          <a:srcRect/>
          <a:stretch>
            <a:fillRect/>
          </a:stretch>
        </p:blipFill>
        <p:spPr>
          <a:xfrm>
            <a:off x="8420100" y="1543050"/>
            <a:ext cx="3771900" cy="3771900"/>
          </a:xfrm>
          <a:prstGeom prst="roundRect">
            <a:avLst>
              <a:gd name="adj" fmla="val 8594"/>
            </a:avLst>
          </a:prstGeom>
          <a:solidFill>
            <a:srgbClr val="FFFFFF">
              <a:shade val="85000"/>
            </a:srgbClr>
          </a:solidFill>
          <a:ln>
            <a:noFill/>
          </a:ln>
          <a:effectLst/>
        </p:spPr>
      </p:pic>
      <p:sp>
        <p:nvSpPr>
          <p:cNvPr id="9" name="Titolo 8">
            <a:extLst>
              <a:ext uri="{FF2B5EF4-FFF2-40B4-BE49-F238E27FC236}">
                <a16:creationId xmlns:a16="http://schemas.microsoft.com/office/drawing/2014/main" id="{B9FE643D-AB91-40BE-97D5-73F168DC4BA9}"/>
              </a:ext>
            </a:extLst>
          </p:cNvPr>
          <p:cNvSpPr>
            <a:spLocks noGrp="1"/>
          </p:cNvSpPr>
          <p:nvPr>
            <p:ph type="title"/>
          </p:nvPr>
        </p:nvSpPr>
        <p:spPr>
          <a:xfrm>
            <a:off x="850392" y="49957"/>
            <a:ext cx="6190488" cy="635843"/>
          </a:xfrm>
        </p:spPr>
        <p:txBody>
          <a:bodyPr>
            <a:normAutofit fontScale="90000"/>
          </a:bodyPr>
          <a:lstStyle/>
          <a:p>
            <a:r>
              <a:rPr lang="it-IT" sz="4000" dirty="0"/>
              <a:t>Componenti hardware</a:t>
            </a:r>
          </a:p>
        </p:txBody>
      </p:sp>
      <p:graphicFrame>
        <p:nvGraphicFramePr>
          <p:cNvPr id="2" name="Segnaposto contenuto 1">
            <a:extLst>
              <a:ext uri="{FF2B5EF4-FFF2-40B4-BE49-F238E27FC236}">
                <a16:creationId xmlns:a16="http://schemas.microsoft.com/office/drawing/2014/main" id="{AB6F7377-3F3E-473B-A1AE-F6676AD1E0D2}"/>
              </a:ext>
            </a:extLst>
          </p:cNvPr>
          <p:cNvGraphicFramePr>
            <a:graphicFrameLocks noGrp="1"/>
          </p:cNvGraphicFramePr>
          <p:nvPr>
            <p:ph idx="1"/>
            <p:extLst>
              <p:ext uri="{D42A27DB-BD31-4B8C-83A1-F6EECF244321}">
                <p14:modId xmlns:p14="http://schemas.microsoft.com/office/powerpoint/2010/main" val="3074488540"/>
              </p:ext>
            </p:extLst>
          </p:nvPr>
        </p:nvGraphicFramePr>
        <p:xfrm>
          <a:off x="321732" y="982134"/>
          <a:ext cx="8098367" cy="5587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6015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29FD6174-8AFB-42EA-9266-CFF11EEA9320}"/>
                                            </p:graphicEl>
                                          </p:spTgt>
                                        </p:tgtEl>
                                        <p:attrNameLst>
                                          <p:attrName>style.visibility</p:attrName>
                                        </p:attrNameLst>
                                      </p:cBhvr>
                                      <p:to>
                                        <p:strVal val="visible"/>
                                      </p:to>
                                    </p:set>
                                    <p:animEffect transition="in" filter="fade">
                                      <p:cBhvr>
                                        <p:cTn id="7" dur="500"/>
                                        <p:tgtEl>
                                          <p:spTgt spid="2">
                                            <p:graphicEl>
                                              <a:dgm id="{29FD6174-8AFB-42EA-9266-CFF11EEA932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05C2D5B9-7F07-4E67-A413-01E0C5FFF1F6}"/>
                                            </p:graphicEl>
                                          </p:spTgt>
                                        </p:tgtEl>
                                        <p:attrNameLst>
                                          <p:attrName>style.visibility</p:attrName>
                                        </p:attrNameLst>
                                      </p:cBhvr>
                                      <p:to>
                                        <p:strVal val="visible"/>
                                      </p:to>
                                    </p:set>
                                    <p:animEffect transition="in" filter="fade">
                                      <p:cBhvr>
                                        <p:cTn id="12" dur="500"/>
                                        <p:tgtEl>
                                          <p:spTgt spid="2">
                                            <p:graphicEl>
                                              <a:dgm id="{05C2D5B9-7F07-4E67-A413-01E0C5FFF1F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3B47FC1C-9DB2-4B07-B4C3-DBDD95A9933A}"/>
                                            </p:graphicEl>
                                          </p:spTgt>
                                        </p:tgtEl>
                                        <p:attrNameLst>
                                          <p:attrName>style.visibility</p:attrName>
                                        </p:attrNameLst>
                                      </p:cBhvr>
                                      <p:to>
                                        <p:strVal val="visible"/>
                                      </p:to>
                                    </p:set>
                                    <p:animEffect transition="in" filter="fade">
                                      <p:cBhvr>
                                        <p:cTn id="17" dur="500"/>
                                        <p:tgtEl>
                                          <p:spTgt spid="2">
                                            <p:graphicEl>
                                              <a:dgm id="{3B47FC1C-9DB2-4B07-B4C3-DBDD95A9933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C6F55B9A-702C-453F-A78D-60328339F056}"/>
                                            </p:graphicEl>
                                          </p:spTgt>
                                        </p:tgtEl>
                                        <p:attrNameLst>
                                          <p:attrName>style.visibility</p:attrName>
                                        </p:attrNameLst>
                                      </p:cBhvr>
                                      <p:to>
                                        <p:strVal val="visible"/>
                                      </p:to>
                                    </p:set>
                                    <p:animEffect transition="in" filter="fade">
                                      <p:cBhvr>
                                        <p:cTn id="22" dur="500"/>
                                        <p:tgtEl>
                                          <p:spTgt spid="2">
                                            <p:graphicEl>
                                              <a:dgm id="{C6F55B9A-702C-453F-A78D-60328339F05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922F30F5-9263-4529-810B-05B409A984C5}"/>
              </a:ext>
            </a:extLst>
          </p:cNvPr>
          <p:cNvSpPr>
            <a:spLocks noGrp="1"/>
          </p:cNvSpPr>
          <p:nvPr>
            <p:ph type="sldNum" sz="quarter" idx="12"/>
          </p:nvPr>
        </p:nvSpPr>
        <p:spPr/>
        <p:txBody>
          <a:bodyPr/>
          <a:lstStyle/>
          <a:p>
            <a:pPr rtl="0"/>
            <a:fld id="{D8DA9DAA-006C-4F4B-980E-E3DF019B24E2}" type="slidenum">
              <a:rPr lang="it-IT" noProof="0" smtClean="0"/>
              <a:pPr rtl="0"/>
              <a:t>27</a:t>
            </a:fld>
            <a:endParaRPr lang="it-IT" noProof="0"/>
          </a:p>
        </p:txBody>
      </p:sp>
      <p:grpSp>
        <p:nvGrpSpPr>
          <p:cNvPr id="15" name="Gruppo 14">
            <a:extLst>
              <a:ext uri="{FF2B5EF4-FFF2-40B4-BE49-F238E27FC236}">
                <a16:creationId xmlns:a16="http://schemas.microsoft.com/office/drawing/2014/main" id="{1A8F2A76-D2F5-463E-B0EC-62CCF2C4CF1D}"/>
              </a:ext>
            </a:extLst>
          </p:cNvPr>
          <p:cNvGrpSpPr/>
          <p:nvPr/>
        </p:nvGrpSpPr>
        <p:grpSpPr>
          <a:xfrm>
            <a:off x="2046816" y="255967"/>
            <a:ext cx="8098367" cy="1333800"/>
            <a:chOff x="0" y="22719"/>
            <a:chExt cx="8098367" cy="1333800"/>
          </a:xfrm>
        </p:grpSpPr>
        <p:sp>
          <p:nvSpPr>
            <p:cNvPr id="16" name="Rettangolo con angoli arrotondati 15">
              <a:extLst>
                <a:ext uri="{FF2B5EF4-FFF2-40B4-BE49-F238E27FC236}">
                  <a16:creationId xmlns:a16="http://schemas.microsoft.com/office/drawing/2014/main" id="{2C1DA728-81EA-45CB-BE7D-C689D449D4F0}"/>
                </a:ext>
              </a:extLst>
            </p:cNvPr>
            <p:cNvSpPr/>
            <p:nvPr/>
          </p:nvSpPr>
          <p:spPr>
            <a:xfrm>
              <a:off x="0" y="22719"/>
              <a:ext cx="8098367" cy="1333800"/>
            </a:xfrm>
            <a:prstGeom prst="round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17" name="CasellaDiTesto 16">
              <a:extLst>
                <a:ext uri="{FF2B5EF4-FFF2-40B4-BE49-F238E27FC236}">
                  <a16:creationId xmlns:a16="http://schemas.microsoft.com/office/drawing/2014/main" id="{FAE6C3C6-32E0-403F-902C-603C4E1F0598}"/>
                </a:ext>
              </a:extLst>
            </p:cNvPr>
            <p:cNvSpPr txBox="1"/>
            <p:nvPr/>
          </p:nvSpPr>
          <p:spPr>
            <a:xfrm>
              <a:off x="65111" y="87830"/>
              <a:ext cx="7968145" cy="1203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r>
                <a:rPr lang="it-IT" sz="2800" dirty="0"/>
                <a:t>Servomotori (comandati da un </a:t>
              </a:r>
              <a:r>
                <a:rPr lang="it-IT" sz="2800" dirty="0" err="1"/>
                <a:t>arduino</a:t>
              </a:r>
              <a:r>
                <a:rPr lang="it-IT" sz="2800" dirty="0"/>
                <a:t>) più molle per un meccanismo di passaggio che ricalca una catapulta</a:t>
              </a:r>
            </a:p>
          </p:txBody>
        </p:sp>
      </p:grpSp>
      <p:pic>
        <p:nvPicPr>
          <p:cNvPr id="19" name="Immagine 18" descr="Immagine che contiene giocattolo&#10;&#10;Descrizione generata automaticamente">
            <a:extLst>
              <a:ext uri="{FF2B5EF4-FFF2-40B4-BE49-F238E27FC236}">
                <a16:creationId xmlns:a16="http://schemas.microsoft.com/office/drawing/2014/main" id="{C97F063C-853C-4064-88B3-F8AD698DAD37}"/>
              </a:ext>
            </a:extLst>
          </p:cNvPr>
          <p:cNvPicPr>
            <a:picLocks noChangeAspect="1"/>
          </p:cNvPicPr>
          <p:nvPr/>
        </p:nvPicPr>
        <p:blipFill>
          <a:blip r:embed="rId3"/>
          <a:stretch>
            <a:fillRect/>
          </a:stretch>
        </p:blipFill>
        <p:spPr>
          <a:xfrm>
            <a:off x="901934" y="2036350"/>
            <a:ext cx="3559233" cy="3559233"/>
          </a:xfrm>
          <a:prstGeom prst="rect">
            <a:avLst/>
          </a:prstGeom>
          <a:ln>
            <a:noFill/>
          </a:ln>
          <a:effectLst>
            <a:outerShdw blurRad="190500" algn="tl" rotWithShape="0">
              <a:srgbClr val="000000">
                <a:alpha val="70000"/>
              </a:srgbClr>
            </a:outerShdw>
          </a:effectLst>
        </p:spPr>
      </p:pic>
      <p:pic>
        <p:nvPicPr>
          <p:cNvPr id="21" name="Immagine 20" descr="Immagine che contiene utensiledimetallo, molla&#10;&#10;Descrizione generata automaticamente">
            <a:extLst>
              <a:ext uri="{FF2B5EF4-FFF2-40B4-BE49-F238E27FC236}">
                <a16:creationId xmlns:a16="http://schemas.microsoft.com/office/drawing/2014/main" id="{FFCFC68A-554B-46D3-A841-A50B6A2392AD}"/>
              </a:ext>
            </a:extLst>
          </p:cNvPr>
          <p:cNvPicPr>
            <a:picLocks noChangeAspect="1"/>
          </p:cNvPicPr>
          <p:nvPr/>
        </p:nvPicPr>
        <p:blipFill>
          <a:blip r:embed="rId4"/>
          <a:stretch>
            <a:fillRect/>
          </a:stretch>
        </p:blipFill>
        <p:spPr>
          <a:xfrm>
            <a:off x="8365566" y="2036350"/>
            <a:ext cx="3559233" cy="3559233"/>
          </a:xfrm>
          <a:prstGeom prst="rect">
            <a:avLst/>
          </a:prstGeom>
          <a:ln>
            <a:noFill/>
          </a:ln>
          <a:effectLst>
            <a:outerShdw blurRad="190500" algn="tl" rotWithShape="0">
              <a:srgbClr val="000000">
                <a:alpha val="70000"/>
              </a:srgbClr>
            </a:outerShdw>
          </a:effectLst>
        </p:spPr>
      </p:pic>
      <p:pic>
        <p:nvPicPr>
          <p:cNvPr id="23" name="Immagine 22">
            <a:extLst>
              <a:ext uri="{FF2B5EF4-FFF2-40B4-BE49-F238E27FC236}">
                <a16:creationId xmlns:a16="http://schemas.microsoft.com/office/drawing/2014/main" id="{3327E050-4622-4361-B1D4-FFB8475A735D}"/>
              </a:ext>
            </a:extLst>
          </p:cNvPr>
          <p:cNvPicPr>
            <a:picLocks noChangeAspect="1"/>
          </p:cNvPicPr>
          <p:nvPr/>
        </p:nvPicPr>
        <p:blipFill>
          <a:blip r:embed="rId5"/>
          <a:stretch>
            <a:fillRect/>
          </a:stretch>
        </p:blipFill>
        <p:spPr>
          <a:xfrm>
            <a:off x="4661218" y="2478493"/>
            <a:ext cx="3504296" cy="2674946"/>
          </a:xfrm>
          <a:prstGeom prst="rect">
            <a:avLst/>
          </a:prstGeom>
        </p:spPr>
      </p:pic>
    </p:spTree>
    <p:extLst>
      <p:ext uri="{BB962C8B-B14F-4D97-AF65-F5344CB8AC3E}">
        <p14:creationId xmlns:p14="http://schemas.microsoft.com/office/powerpoint/2010/main" val="417298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egnaposto contenuto 10">
            <a:extLst>
              <a:ext uri="{FF2B5EF4-FFF2-40B4-BE49-F238E27FC236}">
                <a16:creationId xmlns:a16="http://schemas.microsoft.com/office/drawing/2014/main" id="{18C33D09-7BD3-4B46-9B1B-4BC925AE7D85}"/>
              </a:ext>
            </a:extLst>
          </p:cNvPr>
          <p:cNvPicPr>
            <a:picLocks noGrp="1" noChangeAspect="1"/>
          </p:cNvPicPr>
          <p:nvPr>
            <p:ph idx="1"/>
          </p:nvPr>
        </p:nvPicPr>
        <p:blipFill>
          <a:blip r:embed="rId3"/>
          <a:srcRect/>
          <a:stretch/>
        </p:blipFill>
        <p:spPr>
          <a:xfrm>
            <a:off x="3991619" y="1547707"/>
            <a:ext cx="4618981" cy="3514994"/>
          </a:xfrm>
        </p:spPr>
      </p:pic>
      <p:sp>
        <p:nvSpPr>
          <p:cNvPr id="4" name="Segnaposto numero diapositiva 3">
            <a:extLst>
              <a:ext uri="{FF2B5EF4-FFF2-40B4-BE49-F238E27FC236}">
                <a16:creationId xmlns:a16="http://schemas.microsoft.com/office/drawing/2014/main" id="{C84AF17C-64FA-47D9-A021-C5ADF6B57140}"/>
              </a:ext>
            </a:extLst>
          </p:cNvPr>
          <p:cNvSpPr>
            <a:spLocks noGrp="1"/>
          </p:cNvSpPr>
          <p:nvPr>
            <p:ph type="sldNum" sz="quarter" idx="12"/>
          </p:nvPr>
        </p:nvSpPr>
        <p:spPr/>
        <p:txBody>
          <a:bodyPr/>
          <a:lstStyle/>
          <a:p>
            <a:pPr rtl="0"/>
            <a:fld id="{D8DA9DAA-006C-4F4B-980E-E3DF019B24E2}" type="slidenum">
              <a:rPr lang="it-IT" noProof="0" smtClean="0"/>
              <a:t>28</a:t>
            </a:fld>
            <a:endParaRPr lang="it-IT" noProof="0"/>
          </a:p>
        </p:txBody>
      </p:sp>
      <p:grpSp>
        <p:nvGrpSpPr>
          <p:cNvPr id="7" name="Gruppo 6">
            <a:extLst>
              <a:ext uri="{FF2B5EF4-FFF2-40B4-BE49-F238E27FC236}">
                <a16:creationId xmlns:a16="http://schemas.microsoft.com/office/drawing/2014/main" id="{5C7CB165-5E3A-4050-9DDE-4895AE86C010}"/>
              </a:ext>
            </a:extLst>
          </p:cNvPr>
          <p:cNvGrpSpPr/>
          <p:nvPr/>
        </p:nvGrpSpPr>
        <p:grpSpPr>
          <a:xfrm>
            <a:off x="2046816" y="136525"/>
            <a:ext cx="8098367" cy="1345500"/>
            <a:chOff x="0" y="1415379"/>
            <a:chExt cx="8098367" cy="1345500"/>
          </a:xfrm>
        </p:grpSpPr>
        <p:sp>
          <p:nvSpPr>
            <p:cNvPr id="8" name="Rettangolo con angoli arrotondati 7">
              <a:extLst>
                <a:ext uri="{FF2B5EF4-FFF2-40B4-BE49-F238E27FC236}">
                  <a16:creationId xmlns:a16="http://schemas.microsoft.com/office/drawing/2014/main" id="{C52F01FA-3BC7-469F-B1D1-25E8A5C3A074}"/>
                </a:ext>
              </a:extLst>
            </p:cNvPr>
            <p:cNvSpPr/>
            <p:nvPr/>
          </p:nvSpPr>
          <p:spPr>
            <a:xfrm>
              <a:off x="0" y="1415379"/>
              <a:ext cx="8098367" cy="1345500"/>
            </a:xfrm>
            <a:prstGeom prst="roundRect">
              <a:avLst/>
            </a:prstGeom>
          </p:spPr>
          <p:style>
            <a:lnRef idx="0">
              <a:schemeClr val="lt1">
                <a:hueOff val="0"/>
                <a:satOff val="0"/>
                <a:lumOff val="0"/>
                <a:alphaOff val="0"/>
              </a:schemeClr>
            </a:lnRef>
            <a:fillRef idx="3">
              <a:schemeClr val="accent5">
                <a:hueOff val="-2513827"/>
                <a:satOff val="0"/>
                <a:lumOff val="-327"/>
                <a:alphaOff val="0"/>
              </a:schemeClr>
            </a:fillRef>
            <a:effectRef idx="3">
              <a:schemeClr val="accent5">
                <a:hueOff val="-2513827"/>
                <a:satOff val="0"/>
                <a:lumOff val="-327"/>
                <a:alphaOff val="0"/>
              </a:schemeClr>
            </a:effectRef>
            <a:fontRef idx="minor">
              <a:schemeClr val="lt1"/>
            </a:fontRef>
          </p:style>
        </p:sp>
        <p:sp>
          <p:nvSpPr>
            <p:cNvPr id="9" name="CasellaDiTesto 8">
              <a:extLst>
                <a:ext uri="{FF2B5EF4-FFF2-40B4-BE49-F238E27FC236}">
                  <a16:creationId xmlns:a16="http://schemas.microsoft.com/office/drawing/2014/main" id="{13056CA0-0CFA-48E2-8723-AD47305F98BB}"/>
                </a:ext>
              </a:extLst>
            </p:cNvPr>
            <p:cNvSpPr txBox="1"/>
            <p:nvPr/>
          </p:nvSpPr>
          <p:spPr>
            <a:xfrm>
              <a:off x="65682" y="1481061"/>
              <a:ext cx="7967003" cy="1214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Coppia di telecamere stereo per tracking e per ricavare la distanza del tiratore</a:t>
              </a:r>
            </a:p>
          </p:txBody>
        </p:sp>
      </p:grpSp>
      <p:sp>
        <p:nvSpPr>
          <p:cNvPr id="14" name="CasellaDiTesto 13">
            <a:extLst>
              <a:ext uri="{FF2B5EF4-FFF2-40B4-BE49-F238E27FC236}">
                <a16:creationId xmlns:a16="http://schemas.microsoft.com/office/drawing/2014/main" id="{E70E29F5-176A-4584-82F2-B001D0CBFB49}"/>
              </a:ext>
            </a:extLst>
          </p:cNvPr>
          <p:cNvSpPr txBox="1"/>
          <p:nvPr/>
        </p:nvSpPr>
        <p:spPr>
          <a:xfrm>
            <a:off x="947498" y="4963152"/>
            <a:ext cx="10406302" cy="1754326"/>
          </a:xfrm>
          <a:prstGeom prst="rect">
            <a:avLst/>
          </a:prstGeom>
          <a:noFill/>
          <a:ln>
            <a:noFill/>
          </a:ln>
        </p:spPr>
        <p:txBody>
          <a:bodyPr wrap="square">
            <a:spAutoFit/>
            <a:scene3d>
              <a:camera prst="orthographicFront"/>
              <a:lightRig rig="soft" dir="t">
                <a:rot lat="0" lon="0" rev="15600000"/>
              </a:lightRig>
            </a:scene3d>
            <a:sp3d extrusionH="57150" prstMaterial="softEdge">
              <a:bevelT w="25400" h="38100"/>
            </a:sp3d>
          </a:bodyPr>
          <a:lstStyle/>
          <a:p>
            <a:pPr algn="ctr"/>
            <a:r>
              <a:rPr lang="it-IT" sz="3600" b="1" dirty="0">
                <a:ln/>
                <a:solidFill>
                  <a:srgbClr val="D807ED"/>
                </a:solidFill>
              </a:rPr>
              <a:t>Oggetto dell’approfondimento per la parte 3D sarà la progettazione ed il funzionamento di un sistema capace si fare ciò</a:t>
            </a:r>
          </a:p>
        </p:txBody>
      </p:sp>
    </p:spTree>
    <p:extLst>
      <p:ext uri="{BB962C8B-B14F-4D97-AF65-F5344CB8AC3E}">
        <p14:creationId xmlns:p14="http://schemas.microsoft.com/office/powerpoint/2010/main" val="136058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contenuto 11">
            <a:extLst>
              <a:ext uri="{FF2B5EF4-FFF2-40B4-BE49-F238E27FC236}">
                <a16:creationId xmlns:a16="http://schemas.microsoft.com/office/drawing/2014/main" id="{A0FBF60F-8EFE-4CEA-8FA0-3BEE285BA039}"/>
              </a:ext>
            </a:extLst>
          </p:cNvPr>
          <p:cNvPicPr>
            <a:picLocks noGrp="1" noChangeAspect="1"/>
          </p:cNvPicPr>
          <p:nvPr>
            <p:ph idx="1"/>
          </p:nvPr>
        </p:nvPicPr>
        <p:blipFill>
          <a:blip r:embed="rId3"/>
          <a:srcRect/>
          <a:stretch/>
        </p:blipFill>
        <p:spPr>
          <a:xfrm>
            <a:off x="3755840" y="3323517"/>
            <a:ext cx="4680317" cy="2988000"/>
          </a:xfrm>
        </p:spPr>
      </p:pic>
      <p:sp>
        <p:nvSpPr>
          <p:cNvPr id="4" name="Segnaposto numero diapositiva 3">
            <a:extLst>
              <a:ext uri="{FF2B5EF4-FFF2-40B4-BE49-F238E27FC236}">
                <a16:creationId xmlns:a16="http://schemas.microsoft.com/office/drawing/2014/main" id="{9E698C2C-1688-4744-9539-3F24BADA7B0A}"/>
              </a:ext>
            </a:extLst>
          </p:cNvPr>
          <p:cNvSpPr>
            <a:spLocks noGrp="1"/>
          </p:cNvSpPr>
          <p:nvPr>
            <p:ph type="sldNum" sz="quarter" idx="12"/>
          </p:nvPr>
        </p:nvSpPr>
        <p:spPr/>
        <p:txBody>
          <a:bodyPr/>
          <a:lstStyle/>
          <a:p>
            <a:pPr rtl="0"/>
            <a:fld id="{D8DA9DAA-006C-4F4B-980E-E3DF019B24E2}" type="slidenum">
              <a:rPr lang="it-IT" noProof="0" smtClean="0"/>
              <a:t>29</a:t>
            </a:fld>
            <a:endParaRPr lang="it-IT" noProof="0"/>
          </a:p>
        </p:txBody>
      </p:sp>
      <p:grpSp>
        <p:nvGrpSpPr>
          <p:cNvPr id="5" name="Gruppo 4">
            <a:extLst>
              <a:ext uri="{FF2B5EF4-FFF2-40B4-BE49-F238E27FC236}">
                <a16:creationId xmlns:a16="http://schemas.microsoft.com/office/drawing/2014/main" id="{32781609-94E7-4353-8F1E-5EC4C1D3ADF6}"/>
              </a:ext>
            </a:extLst>
          </p:cNvPr>
          <p:cNvGrpSpPr/>
          <p:nvPr/>
        </p:nvGrpSpPr>
        <p:grpSpPr>
          <a:xfrm>
            <a:off x="2046816" y="136525"/>
            <a:ext cx="8098367" cy="1345500"/>
            <a:chOff x="0" y="2827119"/>
            <a:chExt cx="8098367" cy="1345500"/>
          </a:xfrm>
        </p:grpSpPr>
        <p:sp>
          <p:nvSpPr>
            <p:cNvPr id="9" name="Rettangolo con angoli arrotondati 8">
              <a:extLst>
                <a:ext uri="{FF2B5EF4-FFF2-40B4-BE49-F238E27FC236}">
                  <a16:creationId xmlns:a16="http://schemas.microsoft.com/office/drawing/2014/main" id="{41DD4A81-7E0B-4508-93BE-1620102A2260}"/>
                </a:ext>
              </a:extLst>
            </p:cNvPr>
            <p:cNvSpPr/>
            <p:nvPr/>
          </p:nvSpPr>
          <p:spPr>
            <a:xfrm>
              <a:off x="0" y="2827119"/>
              <a:ext cx="8098367" cy="1345500"/>
            </a:xfrm>
            <a:prstGeom prst="roundRect">
              <a:avLst/>
            </a:prstGeom>
          </p:spPr>
          <p:style>
            <a:lnRef idx="0">
              <a:schemeClr val="lt1">
                <a:hueOff val="0"/>
                <a:satOff val="0"/>
                <a:lumOff val="0"/>
                <a:alphaOff val="0"/>
              </a:schemeClr>
            </a:lnRef>
            <a:fillRef idx="3">
              <a:schemeClr val="accent5">
                <a:hueOff val="-5027653"/>
                <a:satOff val="0"/>
                <a:lumOff val="-653"/>
                <a:alphaOff val="0"/>
              </a:schemeClr>
            </a:fillRef>
            <a:effectRef idx="3">
              <a:schemeClr val="accent5">
                <a:hueOff val="-5027653"/>
                <a:satOff val="0"/>
                <a:lumOff val="-653"/>
                <a:alphaOff val="0"/>
              </a:schemeClr>
            </a:effectRef>
            <a:fontRef idx="minor">
              <a:schemeClr val="lt1"/>
            </a:fontRef>
          </p:style>
        </p:sp>
        <p:sp>
          <p:nvSpPr>
            <p:cNvPr id="10" name="CasellaDiTesto 9">
              <a:extLst>
                <a:ext uri="{FF2B5EF4-FFF2-40B4-BE49-F238E27FC236}">
                  <a16:creationId xmlns:a16="http://schemas.microsoft.com/office/drawing/2014/main" id="{78C04FF2-5697-4004-BDC1-00625C6131E6}"/>
                </a:ext>
              </a:extLst>
            </p:cNvPr>
            <p:cNvSpPr txBox="1"/>
            <p:nvPr/>
          </p:nvSpPr>
          <p:spPr>
            <a:xfrm>
              <a:off x="65682" y="2892801"/>
              <a:ext cx="7967003" cy="1214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dirty="0"/>
                <a:t>All’interno della macchina è presente un sensore per il rilevamento di un pallone disponibile </a:t>
              </a:r>
            </a:p>
          </p:txBody>
        </p:sp>
      </p:grpSp>
      <p:grpSp>
        <p:nvGrpSpPr>
          <p:cNvPr id="6" name="Gruppo 5">
            <a:extLst>
              <a:ext uri="{FF2B5EF4-FFF2-40B4-BE49-F238E27FC236}">
                <a16:creationId xmlns:a16="http://schemas.microsoft.com/office/drawing/2014/main" id="{707DAB48-692F-4A92-BDCE-41B1B3654451}"/>
              </a:ext>
            </a:extLst>
          </p:cNvPr>
          <p:cNvGrpSpPr/>
          <p:nvPr/>
        </p:nvGrpSpPr>
        <p:grpSpPr>
          <a:xfrm>
            <a:off x="2046816" y="1548265"/>
            <a:ext cx="8098367" cy="1345500"/>
            <a:chOff x="0" y="4238859"/>
            <a:chExt cx="8098367" cy="1345500"/>
          </a:xfrm>
        </p:grpSpPr>
        <p:sp>
          <p:nvSpPr>
            <p:cNvPr id="7" name="Rettangolo con angoli arrotondati 6">
              <a:extLst>
                <a:ext uri="{FF2B5EF4-FFF2-40B4-BE49-F238E27FC236}">
                  <a16:creationId xmlns:a16="http://schemas.microsoft.com/office/drawing/2014/main" id="{2DF8D787-A519-43F2-BF3C-7C8848908559}"/>
                </a:ext>
              </a:extLst>
            </p:cNvPr>
            <p:cNvSpPr/>
            <p:nvPr/>
          </p:nvSpPr>
          <p:spPr>
            <a:xfrm>
              <a:off x="0" y="4238859"/>
              <a:ext cx="8098367" cy="1345500"/>
            </a:xfrm>
            <a:prstGeom prst="roundRect">
              <a:avLst/>
            </a:prstGeom>
          </p:spPr>
          <p:style>
            <a:lnRef idx="0">
              <a:schemeClr val="lt1">
                <a:hueOff val="0"/>
                <a:satOff val="0"/>
                <a:lumOff val="0"/>
                <a:alphaOff val="0"/>
              </a:schemeClr>
            </a:lnRef>
            <a:fillRef idx="3">
              <a:schemeClr val="accent5">
                <a:hueOff val="-7541480"/>
                <a:satOff val="0"/>
                <a:lumOff val="-980"/>
                <a:alphaOff val="0"/>
              </a:schemeClr>
            </a:fillRef>
            <a:effectRef idx="3">
              <a:schemeClr val="accent5">
                <a:hueOff val="-7541480"/>
                <a:satOff val="0"/>
                <a:lumOff val="-980"/>
                <a:alphaOff val="0"/>
              </a:schemeClr>
            </a:effectRef>
            <a:fontRef idx="minor">
              <a:schemeClr val="lt1"/>
            </a:fontRef>
          </p:style>
        </p:sp>
        <p:sp>
          <p:nvSpPr>
            <p:cNvPr id="8" name="CasellaDiTesto 7">
              <a:extLst>
                <a:ext uri="{FF2B5EF4-FFF2-40B4-BE49-F238E27FC236}">
                  <a16:creationId xmlns:a16="http://schemas.microsoft.com/office/drawing/2014/main" id="{6E78F639-0138-40A8-B163-AA0DA3F968F7}"/>
                </a:ext>
              </a:extLst>
            </p:cNvPr>
            <p:cNvSpPr txBox="1"/>
            <p:nvPr/>
          </p:nvSpPr>
          <p:spPr>
            <a:xfrm>
              <a:off x="65682" y="4304541"/>
              <a:ext cx="7967003" cy="1214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dirty="0"/>
                <a:t>Rilevatore di canestri realizzati grazie ad un piccolo sensore posto sul canestro che comunica con la macchina sparapalloni</a:t>
              </a:r>
            </a:p>
          </p:txBody>
        </p:sp>
      </p:grpSp>
    </p:spTree>
    <p:extLst>
      <p:ext uri="{BB962C8B-B14F-4D97-AF65-F5344CB8AC3E}">
        <p14:creationId xmlns:p14="http://schemas.microsoft.com/office/powerpoint/2010/main" val="1368881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DDBBC93-70DF-4E4E-98E3-08124185AB18}"/>
              </a:ext>
            </a:extLst>
          </p:cNvPr>
          <p:cNvSpPr>
            <a:spLocks noGrp="1"/>
          </p:cNvSpPr>
          <p:nvPr>
            <p:ph type="title"/>
          </p:nvPr>
        </p:nvSpPr>
        <p:spPr>
          <a:xfrm>
            <a:off x="5202936" y="726630"/>
            <a:ext cx="5833872" cy="1843149"/>
          </a:xfrm>
        </p:spPr>
        <p:txBody>
          <a:bodyPr rtlCol="0" anchor="b">
            <a:normAutofit/>
          </a:bodyPr>
          <a:lstStyle/>
          <a:p>
            <a:pPr rtl="0"/>
            <a:r>
              <a:rPr lang="it-IT" b="1" cap="all" spc="400" dirty="0"/>
              <a:t>Agenda</a:t>
            </a:r>
            <a:endParaRPr lang="it-IT" dirty="0"/>
          </a:p>
        </p:txBody>
      </p:sp>
      <p:sp>
        <p:nvSpPr>
          <p:cNvPr id="8" name="Segnaposto piè di pagina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48640" y="1938528"/>
            <a:ext cx="2788920" cy="365125"/>
          </a:xfrm>
        </p:spPr>
        <p:txBody>
          <a:bodyPr rtlCol="0" anchor="ctr">
            <a:normAutofit/>
          </a:bodyPr>
          <a:lstStyle/>
          <a:p>
            <a:pPr rtl="0">
              <a:spcAft>
                <a:spcPts val="600"/>
              </a:spcAft>
            </a:pPr>
            <a:r>
              <a:rPr lang="it-IT" sz="1100" dirty="0"/>
              <a:t>Professor splash</a:t>
            </a:r>
          </a:p>
        </p:txBody>
      </p:sp>
      <p:sp>
        <p:nvSpPr>
          <p:cNvPr id="9" name="Segnaposto numero diapositiva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rtlCol="0" anchor="ctr">
            <a:normAutofit/>
          </a:bodyPr>
          <a:lstStyle/>
          <a:p>
            <a:pPr rtl="0">
              <a:spcAft>
                <a:spcPts val="600"/>
              </a:spcAft>
            </a:pPr>
            <a:fld id="{D8DA9DAA-006C-4F4B-980E-E3DF019B24E2}" type="slidenum">
              <a:rPr lang="it-IT" smtClean="0"/>
              <a:pPr rtl="0">
                <a:spcAft>
                  <a:spcPts val="600"/>
                </a:spcAft>
              </a:pPr>
              <a:t>3</a:t>
            </a:fld>
            <a:endParaRPr lang="it-IT"/>
          </a:p>
        </p:txBody>
      </p:sp>
      <p:sp>
        <p:nvSpPr>
          <p:cNvPr id="4" name="Segnaposto testo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rtlCol="0">
            <a:normAutofit/>
          </a:bodyPr>
          <a:lstStyle/>
          <a:p>
            <a:pPr rtl="0"/>
            <a:r>
              <a:rPr lang="it-IT" sz="2400" dirty="0"/>
              <a:t>Introduzione</a:t>
            </a:r>
          </a:p>
          <a:p>
            <a:pPr rtl="0"/>
            <a:r>
              <a:rPr lang="it-IT" sz="2400" dirty="0"/>
              <a:t>Presentazione</a:t>
            </a:r>
          </a:p>
          <a:p>
            <a:pPr rtl="0"/>
            <a:r>
              <a:rPr lang="it-IT" sz="2400" dirty="0"/>
              <a:t>Architettura completa</a:t>
            </a:r>
          </a:p>
          <a:p>
            <a:pPr rtl="0"/>
            <a:r>
              <a:rPr lang="it-IT" sz="2400" dirty="0"/>
              <a:t>Architettura prototipale</a:t>
            </a:r>
          </a:p>
          <a:p>
            <a:pPr rtl="0"/>
            <a:r>
              <a:rPr lang="it-IT" sz="2400" dirty="0"/>
              <a:t>Demo </a:t>
            </a:r>
          </a:p>
        </p:txBody>
      </p:sp>
      <p:pic>
        <p:nvPicPr>
          <p:cNvPr id="10" name="Immagine 9">
            <a:extLst>
              <a:ext uri="{FF2B5EF4-FFF2-40B4-BE49-F238E27FC236}">
                <a16:creationId xmlns:a16="http://schemas.microsoft.com/office/drawing/2014/main" id="{D6A41FA8-E4E1-4DF5-BFC2-20A16401F72C}"/>
              </a:ext>
            </a:extLst>
          </p:cNvPr>
          <p:cNvPicPr>
            <a:picLocks noChangeAspect="1"/>
          </p:cNvPicPr>
          <p:nvPr/>
        </p:nvPicPr>
        <p:blipFill>
          <a:blip r:embed="rId3"/>
          <a:stretch>
            <a:fillRect/>
          </a:stretch>
        </p:blipFill>
        <p:spPr>
          <a:xfrm>
            <a:off x="1669767" y="2586858"/>
            <a:ext cx="3096000" cy="3096000"/>
          </a:xfrm>
          <a:prstGeom prst="rect">
            <a:avLst/>
          </a:prstGeom>
        </p:spPr>
      </p:pic>
    </p:spTree>
    <p:extLst>
      <p:ext uri="{BB962C8B-B14F-4D97-AF65-F5344CB8AC3E}">
        <p14:creationId xmlns:p14="http://schemas.microsoft.com/office/powerpoint/2010/main" val="1613598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Segnaposto immagine 27">
            <a:extLst>
              <a:ext uri="{FF2B5EF4-FFF2-40B4-BE49-F238E27FC236}">
                <a16:creationId xmlns:a16="http://schemas.microsoft.com/office/drawing/2014/main" id="{7C550CC6-9747-4FA4-8010-751E4A2ADC6D}"/>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8420100" y="2048220"/>
            <a:ext cx="3771900" cy="3063311"/>
          </a:xfrm>
          <a:prstGeom prst="roundRect">
            <a:avLst>
              <a:gd name="adj" fmla="val 8594"/>
            </a:avLst>
          </a:prstGeom>
          <a:solidFill>
            <a:srgbClr val="FFFFFF">
              <a:shade val="85000"/>
            </a:srgbClr>
          </a:solidFill>
          <a:ln>
            <a:noFill/>
          </a:ln>
          <a:effectLst/>
        </p:spPr>
      </p:pic>
      <p:sp>
        <p:nvSpPr>
          <p:cNvPr id="9" name="Titolo 8">
            <a:extLst>
              <a:ext uri="{FF2B5EF4-FFF2-40B4-BE49-F238E27FC236}">
                <a16:creationId xmlns:a16="http://schemas.microsoft.com/office/drawing/2014/main" id="{B9FE643D-AB91-40BE-97D5-73F168DC4BA9}"/>
              </a:ext>
            </a:extLst>
          </p:cNvPr>
          <p:cNvSpPr>
            <a:spLocks noGrp="1"/>
          </p:cNvSpPr>
          <p:nvPr>
            <p:ph type="title"/>
          </p:nvPr>
        </p:nvSpPr>
        <p:spPr>
          <a:xfrm>
            <a:off x="850392" y="49957"/>
            <a:ext cx="6190488" cy="635843"/>
          </a:xfrm>
        </p:spPr>
        <p:txBody>
          <a:bodyPr>
            <a:normAutofit fontScale="90000"/>
          </a:bodyPr>
          <a:lstStyle/>
          <a:p>
            <a:r>
              <a:rPr lang="it-IT" sz="4000" dirty="0"/>
              <a:t>Le componenti software</a:t>
            </a:r>
          </a:p>
        </p:txBody>
      </p:sp>
      <p:graphicFrame>
        <p:nvGraphicFramePr>
          <p:cNvPr id="2" name="Segnaposto contenuto 1">
            <a:extLst>
              <a:ext uri="{FF2B5EF4-FFF2-40B4-BE49-F238E27FC236}">
                <a16:creationId xmlns:a16="http://schemas.microsoft.com/office/drawing/2014/main" id="{42CB51CC-C8CB-43D6-86B1-B43B8AC083FD}"/>
              </a:ext>
            </a:extLst>
          </p:cNvPr>
          <p:cNvGraphicFramePr>
            <a:graphicFrameLocks noGrp="1"/>
          </p:cNvGraphicFramePr>
          <p:nvPr>
            <p:ph idx="1"/>
            <p:extLst>
              <p:ext uri="{D42A27DB-BD31-4B8C-83A1-F6EECF244321}">
                <p14:modId xmlns:p14="http://schemas.microsoft.com/office/powerpoint/2010/main" val="2830587511"/>
              </p:ext>
            </p:extLst>
          </p:nvPr>
        </p:nvGraphicFramePr>
        <p:xfrm>
          <a:off x="270934" y="982133"/>
          <a:ext cx="7890934"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0718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gnaposto contenuto 2">
            <a:extLst>
              <a:ext uri="{FF2B5EF4-FFF2-40B4-BE49-F238E27FC236}">
                <a16:creationId xmlns:a16="http://schemas.microsoft.com/office/drawing/2014/main" id="{8E38E37D-F830-4AB3-B54C-9671487380A2}"/>
              </a:ext>
            </a:extLst>
          </p:cNvPr>
          <p:cNvPicPr>
            <a:picLocks noGrp="1" noChangeAspect="1"/>
          </p:cNvPicPr>
          <p:nvPr>
            <p:ph idx="1"/>
          </p:nvPr>
        </p:nvPicPr>
        <p:blipFill>
          <a:blip r:embed="rId3"/>
          <a:stretch>
            <a:fillRect/>
          </a:stretch>
        </p:blipFill>
        <p:spPr>
          <a:xfrm>
            <a:off x="0" y="0"/>
            <a:ext cx="12192000" cy="6858000"/>
          </a:xfrm>
        </p:spPr>
      </p:pic>
      <p:sp>
        <p:nvSpPr>
          <p:cNvPr id="7" name="Segnaposto numero diapositiva 6">
            <a:extLst>
              <a:ext uri="{FF2B5EF4-FFF2-40B4-BE49-F238E27FC236}">
                <a16:creationId xmlns:a16="http://schemas.microsoft.com/office/drawing/2014/main" id="{4FE75C9C-F9CB-46EF-84E0-D22839917A4E}"/>
              </a:ext>
            </a:extLst>
          </p:cNvPr>
          <p:cNvSpPr>
            <a:spLocks noGrp="1"/>
          </p:cNvSpPr>
          <p:nvPr>
            <p:ph type="sldNum" sz="quarter" idx="12"/>
          </p:nvPr>
        </p:nvSpPr>
        <p:spPr/>
        <p:txBody>
          <a:bodyPr/>
          <a:lstStyle/>
          <a:p>
            <a:pPr rtl="0"/>
            <a:fld id="{D8DA9DAA-006C-4F4B-980E-E3DF019B24E2}" type="slidenum">
              <a:rPr lang="it-IT" noProof="0" smtClean="0"/>
              <a:pPr rtl="0"/>
              <a:t>31</a:t>
            </a:fld>
            <a:endParaRPr lang="it-IT" noProof="0"/>
          </a:p>
        </p:txBody>
      </p:sp>
      <p:grpSp>
        <p:nvGrpSpPr>
          <p:cNvPr id="10" name="Gruppo 9">
            <a:extLst>
              <a:ext uri="{FF2B5EF4-FFF2-40B4-BE49-F238E27FC236}">
                <a16:creationId xmlns:a16="http://schemas.microsoft.com/office/drawing/2014/main" id="{25232B33-898D-4BB9-8821-4D546414B30D}"/>
              </a:ext>
            </a:extLst>
          </p:cNvPr>
          <p:cNvGrpSpPr/>
          <p:nvPr/>
        </p:nvGrpSpPr>
        <p:grpSpPr>
          <a:xfrm>
            <a:off x="2319866" y="136525"/>
            <a:ext cx="7890934" cy="1291680"/>
            <a:chOff x="0" y="2827120"/>
            <a:chExt cx="7890934" cy="1291680"/>
          </a:xfrm>
        </p:grpSpPr>
        <p:sp>
          <p:nvSpPr>
            <p:cNvPr id="11" name="Rettangolo con angoli arrotondati 10">
              <a:extLst>
                <a:ext uri="{FF2B5EF4-FFF2-40B4-BE49-F238E27FC236}">
                  <a16:creationId xmlns:a16="http://schemas.microsoft.com/office/drawing/2014/main" id="{84D3B2D7-4FA7-4E0A-BDCF-B6A1914BE061}"/>
                </a:ext>
              </a:extLst>
            </p:cNvPr>
            <p:cNvSpPr/>
            <p:nvPr/>
          </p:nvSpPr>
          <p:spPr>
            <a:xfrm>
              <a:off x="0" y="2827120"/>
              <a:ext cx="7890934" cy="1291680"/>
            </a:xfrm>
            <a:prstGeom prst="roundRect">
              <a:avLst/>
            </a:prstGeom>
          </p:spPr>
          <p:style>
            <a:lnRef idx="0">
              <a:schemeClr val="lt1">
                <a:hueOff val="0"/>
                <a:satOff val="0"/>
                <a:lumOff val="0"/>
                <a:alphaOff val="0"/>
              </a:schemeClr>
            </a:lnRef>
            <a:fillRef idx="3">
              <a:schemeClr val="accent4">
                <a:hueOff val="12112594"/>
                <a:satOff val="0"/>
                <a:lumOff val="-393"/>
                <a:alphaOff val="0"/>
              </a:schemeClr>
            </a:fillRef>
            <a:effectRef idx="3">
              <a:schemeClr val="accent4">
                <a:hueOff val="12112594"/>
                <a:satOff val="0"/>
                <a:lumOff val="-393"/>
                <a:alphaOff val="0"/>
              </a:schemeClr>
            </a:effectRef>
            <a:fontRef idx="minor">
              <a:schemeClr val="lt1"/>
            </a:fontRef>
          </p:style>
        </p:sp>
        <p:sp>
          <p:nvSpPr>
            <p:cNvPr id="12" name="CasellaDiTesto 11">
              <a:extLst>
                <a:ext uri="{FF2B5EF4-FFF2-40B4-BE49-F238E27FC236}">
                  <a16:creationId xmlns:a16="http://schemas.microsoft.com/office/drawing/2014/main" id="{56AD2DEA-FF12-48E3-9FEA-83EC12106704}"/>
                </a:ext>
              </a:extLst>
            </p:cNvPr>
            <p:cNvSpPr txBox="1"/>
            <p:nvPr/>
          </p:nvSpPr>
          <p:spPr>
            <a:xfrm>
              <a:off x="63055" y="2890175"/>
              <a:ext cx="7764824" cy="1165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dirty="0"/>
                <a:t>La macchina non conserva il locale le statistiche ma le invia ad un server HTTP dove questi sono accessibili da tutte le altre componenti client</a:t>
              </a:r>
            </a:p>
          </p:txBody>
        </p:sp>
      </p:grpSp>
      <p:sp>
        <p:nvSpPr>
          <p:cNvPr id="2" name="Rettangolo 1">
            <a:extLst>
              <a:ext uri="{FF2B5EF4-FFF2-40B4-BE49-F238E27FC236}">
                <a16:creationId xmlns:a16="http://schemas.microsoft.com/office/drawing/2014/main" id="{AA692BE5-2197-4A27-98E0-E55B29EFCFF3}"/>
              </a:ext>
            </a:extLst>
          </p:cNvPr>
          <p:cNvSpPr/>
          <p:nvPr/>
        </p:nvSpPr>
        <p:spPr>
          <a:xfrm>
            <a:off x="2082801" y="2794000"/>
            <a:ext cx="982133" cy="270934"/>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DA499B4-4D4C-465C-89F5-1A05CA130B91}"/>
              </a:ext>
            </a:extLst>
          </p:cNvPr>
          <p:cNvSpPr/>
          <p:nvPr/>
        </p:nvSpPr>
        <p:spPr>
          <a:xfrm>
            <a:off x="8119533" y="1632464"/>
            <a:ext cx="982133" cy="270934"/>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BEB86EA7-7F62-415B-8766-9799341AF8B2}"/>
              </a:ext>
            </a:extLst>
          </p:cNvPr>
          <p:cNvSpPr/>
          <p:nvPr/>
        </p:nvSpPr>
        <p:spPr>
          <a:xfrm>
            <a:off x="10701867" y="2794000"/>
            <a:ext cx="982133" cy="270934"/>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descr="Immagine che contiene testo&#10;&#10;Descrizione generata automaticamente">
            <a:extLst>
              <a:ext uri="{FF2B5EF4-FFF2-40B4-BE49-F238E27FC236}">
                <a16:creationId xmlns:a16="http://schemas.microsoft.com/office/drawing/2014/main" id="{F5D79BE3-2019-4861-A935-4C1F8645034B}"/>
              </a:ext>
            </a:extLst>
          </p:cNvPr>
          <p:cNvPicPr>
            <a:picLocks noChangeAspect="1"/>
          </p:cNvPicPr>
          <p:nvPr/>
        </p:nvPicPr>
        <p:blipFill>
          <a:blip r:embed="rId4"/>
          <a:stretch>
            <a:fillRect/>
          </a:stretch>
        </p:blipFill>
        <p:spPr>
          <a:xfrm>
            <a:off x="8978900" y="1495156"/>
            <a:ext cx="2743200" cy="2460618"/>
          </a:xfrm>
          <a:prstGeom prst="rect">
            <a:avLst/>
          </a:prstGeom>
        </p:spPr>
      </p:pic>
      <p:sp>
        <p:nvSpPr>
          <p:cNvPr id="6" name="Rettangolo 5">
            <a:extLst>
              <a:ext uri="{FF2B5EF4-FFF2-40B4-BE49-F238E27FC236}">
                <a16:creationId xmlns:a16="http://schemas.microsoft.com/office/drawing/2014/main" id="{9DC49206-E9FA-4B18-B107-6E30E214BE63}"/>
              </a:ext>
            </a:extLst>
          </p:cNvPr>
          <p:cNvSpPr/>
          <p:nvPr/>
        </p:nvSpPr>
        <p:spPr>
          <a:xfrm>
            <a:off x="8786191" y="3955774"/>
            <a:ext cx="2935909" cy="1925383"/>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34105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Segnaposto contenuto 19">
            <a:extLst>
              <a:ext uri="{FF2B5EF4-FFF2-40B4-BE49-F238E27FC236}">
                <a16:creationId xmlns:a16="http://schemas.microsoft.com/office/drawing/2014/main" id="{3F0591AD-EED9-41C2-A437-9B43D5AA0B3C}"/>
              </a:ext>
            </a:extLst>
          </p:cNvPr>
          <p:cNvPicPr>
            <a:picLocks noGrp="1" noChangeAspect="1"/>
          </p:cNvPicPr>
          <p:nvPr>
            <p:ph idx="1"/>
          </p:nvPr>
        </p:nvPicPr>
        <p:blipFill>
          <a:blip r:embed="rId3"/>
          <a:stretch>
            <a:fillRect/>
          </a:stretch>
        </p:blipFill>
        <p:spPr>
          <a:xfrm>
            <a:off x="3026477" y="1548183"/>
            <a:ext cx="6439256" cy="4808167"/>
          </a:xfrm>
        </p:spPr>
      </p:pic>
      <p:sp>
        <p:nvSpPr>
          <p:cNvPr id="7" name="Segnaposto numero diapositiva 6">
            <a:extLst>
              <a:ext uri="{FF2B5EF4-FFF2-40B4-BE49-F238E27FC236}">
                <a16:creationId xmlns:a16="http://schemas.microsoft.com/office/drawing/2014/main" id="{4FE75C9C-F9CB-46EF-84E0-D22839917A4E}"/>
              </a:ext>
            </a:extLst>
          </p:cNvPr>
          <p:cNvSpPr>
            <a:spLocks noGrp="1"/>
          </p:cNvSpPr>
          <p:nvPr>
            <p:ph type="sldNum" sz="quarter" idx="12"/>
          </p:nvPr>
        </p:nvSpPr>
        <p:spPr/>
        <p:txBody>
          <a:bodyPr/>
          <a:lstStyle/>
          <a:p>
            <a:pPr rtl="0"/>
            <a:fld id="{D8DA9DAA-006C-4F4B-980E-E3DF019B24E2}" type="slidenum">
              <a:rPr lang="it-IT" noProof="0" smtClean="0"/>
              <a:pPr rtl="0"/>
              <a:t>32</a:t>
            </a:fld>
            <a:endParaRPr lang="it-IT" noProof="0"/>
          </a:p>
        </p:txBody>
      </p:sp>
      <p:grpSp>
        <p:nvGrpSpPr>
          <p:cNvPr id="16" name="Gruppo 15">
            <a:extLst>
              <a:ext uri="{FF2B5EF4-FFF2-40B4-BE49-F238E27FC236}">
                <a16:creationId xmlns:a16="http://schemas.microsoft.com/office/drawing/2014/main" id="{4AAE6C16-A216-4429-B25F-231F7EEEA6F5}"/>
              </a:ext>
            </a:extLst>
          </p:cNvPr>
          <p:cNvGrpSpPr/>
          <p:nvPr/>
        </p:nvGrpSpPr>
        <p:grpSpPr>
          <a:xfrm>
            <a:off x="2150533" y="136525"/>
            <a:ext cx="7890934" cy="1291680"/>
            <a:chOff x="0" y="111279"/>
            <a:chExt cx="7890934" cy="1291680"/>
          </a:xfrm>
        </p:grpSpPr>
        <p:sp>
          <p:nvSpPr>
            <p:cNvPr id="17" name="Rettangolo con angoli arrotondati 16">
              <a:extLst>
                <a:ext uri="{FF2B5EF4-FFF2-40B4-BE49-F238E27FC236}">
                  <a16:creationId xmlns:a16="http://schemas.microsoft.com/office/drawing/2014/main" id="{8E35097A-E5B8-4793-9B5B-B1DEEB4BA18D}"/>
                </a:ext>
              </a:extLst>
            </p:cNvPr>
            <p:cNvSpPr/>
            <p:nvPr/>
          </p:nvSpPr>
          <p:spPr>
            <a:xfrm>
              <a:off x="0" y="111279"/>
              <a:ext cx="7890934" cy="1291680"/>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8" name="CasellaDiTesto 17">
              <a:extLst>
                <a:ext uri="{FF2B5EF4-FFF2-40B4-BE49-F238E27FC236}">
                  <a16:creationId xmlns:a16="http://schemas.microsoft.com/office/drawing/2014/main" id="{53EFC244-3F48-4A70-B107-EF6A0723A103}"/>
                </a:ext>
              </a:extLst>
            </p:cNvPr>
            <p:cNvSpPr txBox="1"/>
            <p:nvPr/>
          </p:nvSpPr>
          <p:spPr>
            <a:xfrm>
              <a:off x="63055" y="174334"/>
              <a:ext cx="7764824" cy="1165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it-IT" sz="3200" kern="1200" dirty="0"/>
                <a:t>App per IOS &amp; Android per il comando della macchina</a:t>
              </a:r>
            </a:p>
          </p:txBody>
        </p:sp>
      </p:grpSp>
      <p:pic>
        <p:nvPicPr>
          <p:cNvPr id="21" name="Immagine 20">
            <a:extLst>
              <a:ext uri="{FF2B5EF4-FFF2-40B4-BE49-F238E27FC236}">
                <a16:creationId xmlns:a16="http://schemas.microsoft.com/office/drawing/2014/main" id="{E5D1D5B4-FC3A-4132-BDA5-11FA203C7970}"/>
              </a:ext>
            </a:extLst>
          </p:cNvPr>
          <p:cNvPicPr>
            <a:picLocks noChangeAspect="1"/>
          </p:cNvPicPr>
          <p:nvPr/>
        </p:nvPicPr>
        <p:blipFill>
          <a:blip r:embed="rId4"/>
          <a:stretch>
            <a:fillRect/>
          </a:stretch>
        </p:blipFill>
        <p:spPr>
          <a:xfrm>
            <a:off x="4067805" y="4829333"/>
            <a:ext cx="684000" cy="684000"/>
          </a:xfrm>
          <a:prstGeom prst="rect">
            <a:avLst/>
          </a:prstGeom>
        </p:spPr>
      </p:pic>
      <p:pic>
        <p:nvPicPr>
          <p:cNvPr id="22" name="Immagine 21">
            <a:extLst>
              <a:ext uri="{FF2B5EF4-FFF2-40B4-BE49-F238E27FC236}">
                <a16:creationId xmlns:a16="http://schemas.microsoft.com/office/drawing/2014/main" id="{18F35F45-5E4F-41B0-90EA-27D2E9B2B288}"/>
              </a:ext>
            </a:extLst>
          </p:cNvPr>
          <p:cNvPicPr>
            <a:picLocks noChangeAspect="1"/>
          </p:cNvPicPr>
          <p:nvPr/>
        </p:nvPicPr>
        <p:blipFill>
          <a:blip r:embed="rId4"/>
          <a:stretch>
            <a:fillRect/>
          </a:stretch>
        </p:blipFill>
        <p:spPr>
          <a:xfrm>
            <a:off x="7749533" y="4829333"/>
            <a:ext cx="684000" cy="684000"/>
          </a:xfrm>
          <a:prstGeom prst="rect">
            <a:avLst/>
          </a:prstGeom>
        </p:spPr>
      </p:pic>
    </p:spTree>
    <p:extLst>
      <p:ext uri="{BB962C8B-B14F-4D97-AF65-F5344CB8AC3E}">
        <p14:creationId xmlns:p14="http://schemas.microsoft.com/office/powerpoint/2010/main" val="94806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Segnaposto contenuto 1">
            <a:extLst>
              <a:ext uri="{FF2B5EF4-FFF2-40B4-BE49-F238E27FC236}">
                <a16:creationId xmlns:a16="http://schemas.microsoft.com/office/drawing/2014/main" id="{2251EB1F-BA2C-41FA-A409-CA7ADB9F9643}"/>
              </a:ext>
            </a:extLst>
          </p:cNvPr>
          <p:cNvGraphicFramePr>
            <a:graphicFrameLocks noGrp="1"/>
          </p:cNvGraphicFramePr>
          <p:nvPr>
            <p:ph idx="1"/>
            <p:extLst>
              <p:ext uri="{D42A27DB-BD31-4B8C-83A1-F6EECF244321}">
                <p14:modId xmlns:p14="http://schemas.microsoft.com/office/powerpoint/2010/main" val="615069072"/>
              </p:ext>
            </p:extLst>
          </p:nvPr>
        </p:nvGraphicFramePr>
        <p:xfrm>
          <a:off x="838200" y="1513757"/>
          <a:ext cx="11116733" cy="5344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egnaposto numero diapositiva 6">
            <a:extLst>
              <a:ext uri="{FF2B5EF4-FFF2-40B4-BE49-F238E27FC236}">
                <a16:creationId xmlns:a16="http://schemas.microsoft.com/office/drawing/2014/main" id="{4FE75C9C-F9CB-46EF-84E0-D22839917A4E}"/>
              </a:ext>
            </a:extLst>
          </p:cNvPr>
          <p:cNvSpPr>
            <a:spLocks noGrp="1"/>
          </p:cNvSpPr>
          <p:nvPr>
            <p:ph type="sldNum" sz="quarter" idx="12"/>
          </p:nvPr>
        </p:nvSpPr>
        <p:spPr/>
        <p:txBody>
          <a:bodyPr/>
          <a:lstStyle/>
          <a:p>
            <a:pPr rtl="0"/>
            <a:fld id="{D8DA9DAA-006C-4F4B-980E-E3DF019B24E2}" type="slidenum">
              <a:rPr lang="it-IT" noProof="0" smtClean="0"/>
              <a:pPr rtl="0"/>
              <a:t>33</a:t>
            </a:fld>
            <a:endParaRPr lang="it-IT" noProof="0"/>
          </a:p>
        </p:txBody>
      </p:sp>
      <p:grpSp>
        <p:nvGrpSpPr>
          <p:cNvPr id="10" name="Gruppo 9">
            <a:extLst>
              <a:ext uri="{FF2B5EF4-FFF2-40B4-BE49-F238E27FC236}">
                <a16:creationId xmlns:a16="http://schemas.microsoft.com/office/drawing/2014/main" id="{FF300D3E-B4E4-42B0-976D-7ECC5CB791BF}"/>
              </a:ext>
            </a:extLst>
          </p:cNvPr>
          <p:cNvGrpSpPr/>
          <p:nvPr/>
        </p:nvGrpSpPr>
        <p:grpSpPr>
          <a:xfrm>
            <a:off x="2243666" y="159022"/>
            <a:ext cx="7890934" cy="1291680"/>
            <a:chOff x="0" y="1469200"/>
            <a:chExt cx="7890934" cy="1291680"/>
          </a:xfrm>
        </p:grpSpPr>
        <p:sp>
          <p:nvSpPr>
            <p:cNvPr id="11" name="Rettangolo con angoli arrotondati 10">
              <a:extLst>
                <a:ext uri="{FF2B5EF4-FFF2-40B4-BE49-F238E27FC236}">
                  <a16:creationId xmlns:a16="http://schemas.microsoft.com/office/drawing/2014/main" id="{737EEB0B-5C6A-47DA-ABB5-139064605A86}"/>
                </a:ext>
              </a:extLst>
            </p:cNvPr>
            <p:cNvSpPr/>
            <p:nvPr/>
          </p:nvSpPr>
          <p:spPr>
            <a:xfrm>
              <a:off x="0" y="1469200"/>
              <a:ext cx="7890934" cy="1291680"/>
            </a:xfrm>
            <a:prstGeom prst="roundRect">
              <a:avLst/>
            </a:prstGeom>
          </p:spPr>
          <p:style>
            <a:lnRef idx="0">
              <a:schemeClr val="lt1">
                <a:hueOff val="0"/>
                <a:satOff val="0"/>
                <a:lumOff val="0"/>
                <a:alphaOff val="0"/>
              </a:schemeClr>
            </a:lnRef>
            <a:fillRef idx="3">
              <a:schemeClr val="accent4">
                <a:hueOff val="6056297"/>
                <a:satOff val="0"/>
                <a:lumOff val="-197"/>
                <a:alphaOff val="0"/>
              </a:schemeClr>
            </a:fillRef>
            <a:effectRef idx="3">
              <a:schemeClr val="accent4">
                <a:hueOff val="6056297"/>
                <a:satOff val="0"/>
                <a:lumOff val="-197"/>
                <a:alphaOff val="0"/>
              </a:schemeClr>
            </a:effectRef>
            <a:fontRef idx="minor">
              <a:schemeClr val="lt1"/>
            </a:fontRef>
          </p:style>
        </p:sp>
        <p:sp>
          <p:nvSpPr>
            <p:cNvPr id="12" name="CasellaDiTesto 11">
              <a:extLst>
                <a:ext uri="{FF2B5EF4-FFF2-40B4-BE49-F238E27FC236}">
                  <a16:creationId xmlns:a16="http://schemas.microsoft.com/office/drawing/2014/main" id="{85BD3B41-A5B8-454F-95F5-172522F90193}"/>
                </a:ext>
              </a:extLst>
            </p:cNvPr>
            <p:cNvSpPr txBox="1"/>
            <p:nvPr/>
          </p:nvSpPr>
          <p:spPr>
            <a:xfrm>
              <a:off x="63055" y="1532255"/>
              <a:ext cx="7764824" cy="1165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dirty="0"/>
                <a:t>AI che si frappone fra Client e macchina e comanda la sparapalloni in modo che agisca secondo il programma desiderato</a:t>
              </a:r>
            </a:p>
          </p:txBody>
        </p:sp>
      </p:grpSp>
      <p:pic>
        <p:nvPicPr>
          <p:cNvPr id="4" name="Elemento grafico 3" descr="Smartphone con riempimento a tinta unita">
            <a:extLst>
              <a:ext uri="{FF2B5EF4-FFF2-40B4-BE49-F238E27FC236}">
                <a16:creationId xmlns:a16="http://schemas.microsoft.com/office/drawing/2014/main" id="{D32AFCEB-907D-4256-9221-E76D1A2041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37560" y="2209800"/>
            <a:ext cx="1012212" cy="1012212"/>
          </a:xfrm>
          <a:prstGeom prst="rect">
            <a:avLst/>
          </a:prstGeom>
        </p:spPr>
      </p:pic>
      <p:pic>
        <p:nvPicPr>
          <p:cNvPr id="14" name="Elemento grafico 13" descr="Testa con ingranaggi con riempimento a tinta unita">
            <a:extLst>
              <a:ext uri="{FF2B5EF4-FFF2-40B4-BE49-F238E27FC236}">
                <a16:creationId xmlns:a16="http://schemas.microsoft.com/office/drawing/2014/main" id="{C765873C-9066-42A1-9650-91D7A3E378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39365" y="2209800"/>
            <a:ext cx="914400" cy="914400"/>
          </a:xfrm>
          <a:prstGeom prst="rect">
            <a:avLst/>
          </a:prstGeom>
        </p:spPr>
      </p:pic>
      <p:pic>
        <p:nvPicPr>
          <p:cNvPr id="16" name="Elemento grafico 15" descr="Ingranaggi con riempimento a tinta unita">
            <a:extLst>
              <a:ext uri="{FF2B5EF4-FFF2-40B4-BE49-F238E27FC236}">
                <a16:creationId xmlns:a16="http://schemas.microsoft.com/office/drawing/2014/main" id="{78CAEF34-C0AE-4DCD-B724-9CAD338007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97240" y="2209800"/>
            <a:ext cx="914400" cy="914400"/>
          </a:xfrm>
          <a:prstGeom prst="rect">
            <a:avLst/>
          </a:prstGeom>
        </p:spPr>
      </p:pic>
    </p:spTree>
    <p:extLst>
      <p:ext uri="{BB962C8B-B14F-4D97-AF65-F5344CB8AC3E}">
        <p14:creationId xmlns:p14="http://schemas.microsoft.com/office/powerpoint/2010/main" val="65988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C5B1D1D0-C005-4BAC-82DD-1132E3D8CAAA}"/>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graphicEl>
                                              <a:dgm id="{EC1CE22C-778F-447A-AFD2-8EBAB0C2ED7D}"/>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graphicEl>
                                              <a:dgm id="{6293746C-CE36-4630-A347-AC53FFE016E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graphicEl>
                                              <a:dgm id="{E77A41C2-9478-4051-8BE2-B935E3238A54}"/>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graphicEl>
                                              <a:dgm id="{97FE9619-B43B-4E6C-A0AC-75C34D33E88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26CEA930-782E-4743-8199-7CB4504FBB80}"/>
              </a:ext>
            </a:extLst>
          </p:cNvPr>
          <p:cNvPicPr>
            <a:picLocks noChangeAspect="1"/>
          </p:cNvPicPr>
          <p:nvPr/>
        </p:nvPicPr>
        <p:blipFill>
          <a:blip r:embed="rId3"/>
          <a:stretch>
            <a:fillRect/>
          </a:stretch>
        </p:blipFill>
        <p:spPr>
          <a:xfrm>
            <a:off x="0" y="16933"/>
            <a:ext cx="12192000" cy="6858000"/>
          </a:xfrm>
          <a:prstGeom prst="rect">
            <a:avLst/>
          </a:prstGeom>
        </p:spPr>
      </p:pic>
      <p:sp>
        <p:nvSpPr>
          <p:cNvPr id="7" name="Segnaposto numero diapositiva 6">
            <a:extLst>
              <a:ext uri="{FF2B5EF4-FFF2-40B4-BE49-F238E27FC236}">
                <a16:creationId xmlns:a16="http://schemas.microsoft.com/office/drawing/2014/main" id="{4FE75C9C-F9CB-46EF-84E0-D22839917A4E}"/>
              </a:ext>
            </a:extLst>
          </p:cNvPr>
          <p:cNvSpPr>
            <a:spLocks noGrp="1"/>
          </p:cNvSpPr>
          <p:nvPr>
            <p:ph type="sldNum" sz="quarter" idx="12"/>
          </p:nvPr>
        </p:nvSpPr>
        <p:spPr/>
        <p:txBody>
          <a:bodyPr/>
          <a:lstStyle/>
          <a:p>
            <a:pPr rtl="0"/>
            <a:fld id="{D8DA9DAA-006C-4F4B-980E-E3DF019B24E2}" type="slidenum">
              <a:rPr lang="it-IT" noProof="0" smtClean="0"/>
              <a:pPr rtl="0"/>
              <a:t>34</a:t>
            </a:fld>
            <a:endParaRPr lang="it-IT" noProof="0"/>
          </a:p>
        </p:txBody>
      </p:sp>
      <p:grpSp>
        <p:nvGrpSpPr>
          <p:cNvPr id="10" name="Gruppo 9">
            <a:extLst>
              <a:ext uri="{FF2B5EF4-FFF2-40B4-BE49-F238E27FC236}">
                <a16:creationId xmlns:a16="http://schemas.microsoft.com/office/drawing/2014/main" id="{96897918-4CDA-4AC4-8C52-0B14037101DE}"/>
              </a:ext>
            </a:extLst>
          </p:cNvPr>
          <p:cNvGrpSpPr/>
          <p:nvPr/>
        </p:nvGrpSpPr>
        <p:grpSpPr>
          <a:xfrm>
            <a:off x="2150533" y="136525"/>
            <a:ext cx="7890934" cy="1291680"/>
            <a:chOff x="0" y="4185040"/>
            <a:chExt cx="7890934" cy="1291680"/>
          </a:xfrm>
        </p:grpSpPr>
        <p:sp>
          <p:nvSpPr>
            <p:cNvPr id="11" name="Rettangolo con angoli arrotondati 10">
              <a:extLst>
                <a:ext uri="{FF2B5EF4-FFF2-40B4-BE49-F238E27FC236}">
                  <a16:creationId xmlns:a16="http://schemas.microsoft.com/office/drawing/2014/main" id="{B55ECA94-261B-411F-9E39-17C5638D2E57}"/>
                </a:ext>
              </a:extLst>
            </p:cNvPr>
            <p:cNvSpPr/>
            <p:nvPr/>
          </p:nvSpPr>
          <p:spPr>
            <a:xfrm>
              <a:off x="0" y="4185040"/>
              <a:ext cx="7890934" cy="1291680"/>
            </a:xfrm>
            <a:prstGeom prst="roundRect">
              <a:avLst/>
            </a:prstGeom>
          </p:spPr>
          <p:style>
            <a:lnRef idx="0">
              <a:schemeClr val="lt1">
                <a:hueOff val="0"/>
                <a:satOff val="0"/>
                <a:lumOff val="0"/>
                <a:alphaOff val="0"/>
              </a:schemeClr>
            </a:lnRef>
            <a:fillRef idx="3">
              <a:schemeClr val="accent4">
                <a:hueOff val="18168891"/>
                <a:satOff val="0"/>
                <a:lumOff val="-590"/>
                <a:alphaOff val="0"/>
              </a:schemeClr>
            </a:fillRef>
            <a:effectRef idx="3">
              <a:schemeClr val="accent4">
                <a:hueOff val="18168891"/>
                <a:satOff val="0"/>
                <a:lumOff val="-590"/>
                <a:alphaOff val="0"/>
              </a:schemeClr>
            </a:effectRef>
            <a:fontRef idx="minor">
              <a:schemeClr val="lt1"/>
            </a:fontRef>
          </p:style>
        </p:sp>
        <p:sp>
          <p:nvSpPr>
            <p:cNvPr id="12" name="CasellaDiTesto 11">
              <a:extLst>
                <a:ext uri="{FF2B5EF4-FFF2-40B4-BE49-F238E27FC236}">
                  <a16:creationId xmlns:a16="http://schemas.microsoft.com/office/drawing/2014/main" id="{3FC89E81-235C-42AE-B097-9B51EC9819A1}"/>
                </a:ext>
              </a:extLst>
            </p:cNvPr>
            <p:cNvSpPr txBox="1"/>
            <p:nvPr/>
          </p:nvSpPr>
          <p:spPr>
            <a:xfrm>
              <a:off x="63055" y="4248095"/>
              <a:ext cx="7764824" cy="1165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dirty="0"/>
                <a:t>Componente ML scritta in Python che preleva i dati inviati dalla macchina al cloud e svolge analisi e predizioni delle statistiche</a:t>
              </a:r>
            </a:p>
          </p:txBody>
        </p:sp>
      </p:grpSp>
      <p:sp>
        <p:nvSpPr>
          <p:cNvPr id="8" name="Rettangolo 7">
            <a:extLst>
              <a:ext uri="{FF2B5EF4-FFF2-40B4-BE49-F238E27FC236}">
                <a16:creationId xmlns:a16="http://schemas.microsoft.com/office/drawing/2014/main" id="{0BF610E6-8CE8-4F5E-BE43-71B5ACC808B7}"/>
              </a:ext>
            </a:extLst>
          </p:cNvPr>
          <p:cNvSpPr/>
          <p:nvPr/>
        </p:nvSpPr>
        <p:spPr>
          <a:xfrm>
            <a:off x="2082801" y="2794000"/>
            <a:ext cx="982133" cy="270934"/>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7C531BAE-146C-4C06-BBF3-B145A25A160D}"/>
              </a:ext>
            </a:extLst>
          </p:cNvPr>
          <p:cNvSpPr/>
          <p:nvPr/>
        </p:nvSpPr>
        <p:spPr>
          <a:xfrm flipV="1">
            <a:off x="8119533" y="1636965"/>
            <a:ext cx="982133" cy="270936"/>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BDFF15B8-6EE8-4963-AC49-C5844460D26C}"/>
              </a:ext>
            </a:extLst>
          </p:cNvPr>
          <p:cNvSpPr/>
          <p:nvPr/>
        </p:nvSpPr>
        <p:spPr>
          <a:xfrm>
            <a:off x="10701868" y="2821416"/>
            <a:ext cx="982133" cy="270934"/>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AD4FB0BC-E638-48AF-A744-1D1E9AE29842}"/>
              </a:ext>
            </a:extLst>
          </p:cNvPr>
          <p:cNvSpPr/>
          <p:nvPr/>
        </p:nvSpPr>
        <p:spPr>
          <a:xfrm>
            <a:off x="5825069" y="3333475"/>
            <a:ext cx="270931" cy="408790"/>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testo&#10;&#10;Descrizione generata automaticamente">
            <a:extLst>
              <a:ext uri="{FF2B5EF4-FFF2-40B4-BE49-F238E27FC236}">
                <a16:creationId xmlns:a16="http://schemas.microsoft.com/office/drawing/2014/main" id="{70F3EB16-5F79-47D0-8318-02FA72826506}"/>
              </a:ext>
            </a:extLst>
          </p:cNvPr>
          <p:cNvPicPr>
            <a:picLocks noChangeAspect="1"/>
          </p:cNvPicPr>
          <p:nvPr/>
        </p:nvPicPr>
        <p:blipFill>
          <a:blip r:embed="rId4"/>
          <a:stretch>
            <a:fillRect/>
          </a:stretch>
        </p:blipFill>
        <p:spPr>
          <a:xfrm>
            <a:off x="8978900" y="1495156"/>
            <a:ext cx="2743200" cy="2460618"/>
          </a:xfrm>
          <a:prstGeom prst="rect">
            <a:avLst/>
          </a:prstGeom>
        </p:spPr>
      </p:pic>
      <p:sp>
        <p:nvSpPr>
          <p:cNvPr id="16" name="Rettangolo 15">
            <a:extLst>
              <a:ext uri="{FF2B5EF4-FFF2-40B4-BE49-F238E27FC236}">
                <a16:creationId xmlns:a16="http://schemas.microsoft.com/office/drawing/2014/main" id="{8A68712E-FC67-4E7B-89D3-62727842AA3F}"/>
              </a:ext>
            </a:extLst>
          </p:cNvPr>
          <p:cNvSpPr/>
          <p:nvPr/>
        </p:nvSpPr>
        <p:spPr>
          <a:xfrm>
            <a:off x="8786191" y="3955774"/>
            <a:ext cx="2935909" cy="1925383"/>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37951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50F7D35D-6771-4D44-973F-4B2A3F5886F0}"/>
              </a:ext>
            </a:extLst>
          </p:cNvPr>
          <p:cNvSpPr>
            <a:spLocks noGrp="1"/>
          </p:cNvSpPr>
          <p:nvPr>
            <p:ph type="sldNum" sz="quarter" idx="12"/>
          </p:nvPr>
        </p:nvSpPr>
        <p:spPr/>
        <p:txBody>
          <a:bodyPr/>
          <a:lstStyle/>
          <a:p>
            <a:pPr rtl="0"/>
            <a:fld id="{D8DA9DAA-006C-4F4B-980E-E3DF019B24E2}" type="slidenum">
              <a:rPr lang="it-IT" noProof="0" smtClean="0"/>
              <a:t>35</a:t>
            </a:fld>
            <a:endParaRPr lang="it-IT" noProof="0"/>
          </a:p>
        </p:txBody>
      </p:sp>
      <p:pic>
        <p:nvPicPr>
          <p:cNvPr id="6" name="Immagine 5">
            <a:extLst>
              <a:ext uri="{FF2B5EF4-FFF2-40B4-BE49-F238E27FC236}">
                <a16:creationId xmlns:a16="http://schemas.microsoft.com/office/drawing/2014/main" id="{1877D934-3CB1-40EC-9914-8DE43A981152}"/>
              </a:ext>
            </a:extLst>
          </p:cNvPr>
          <p:cNvPicPr>
            <a:picLocks noChangeAspect="1"/>
          </p:cNvPicPr>
          <p:nvPr/>
        </p:nvPicPr>
        <p:blipFill>
          <a:blip r:embed="rId3"/>
          <a:stretch>
            <a:fillRect/>
          </a:stretch>
        </p:blipFill>
        <p:spPr>
          <a:xfrm>
            <a:off x="0" y="0"/>
            <a:ext cx="12192000" cy="6858000"/>
          </a:xfrm>
          <a:prstGeom prst="rect">
            <a:avLst/>
          </a:prstGeom>
        </p:spPr>
      </p:pic>
      <p:sp>
        <p:nvSpPr>
          <p:cNvPr id="7" name="CasellaDiTesto 6">
            <a:extLst>
              <a:ext uri="{FF2B5EF4-FFF2-40B4-BE49-F238E27FC236}">
                <a16:creationId xmlns:a16="http://schemas.microsoft.com/office/drawing/2014/main" id="{E7A6AE49-E3DA-498B-A3C6-0760890F4936}"/>
              </a:ext>
            </a:extLst>
          </p:cNvPr>
          <p:cNvSpPr txBox="1"/>
          <p:nvPr/>
        </p:nvSpPr>
        <p:spPr>
          <a:xfrm>
            <a:off x="0" y="0"/>
            <a:ext cx="4538133" cy="523220"/>
          </a:xfrm>
          <a:prstGeom prst="rect">
            <a:avLst/>
          </a:prstGeom>
          <a:noFill/>
        </p:spPr>
        <p:txBody>
          <a:bodyPr wrap="square" rtlCol="0">
            <a:spAutoFit/>
          </a:bodyPr>
          <a:lstStyle/>
          <a:p>
            <a:r>
              <a:rPr lang="it-IT" sz="2800" b="1" u="sng" dirty="0">
                <a:effectLst>
                  <a:outerShdw blurRad="38100" dist="38100" dir="2700000" algn="tl">
                    <a:srgbClr val="000000">
                      <a:alpha val="43137"/>
                    </a:srgbClr>
                  </a:outerShdw>
                </a:effectLst>
              </a:rPr>
              <a:t>Architettura complessiva</a:t>
            </a:r>
          </a:p>
        </p:txBody>
      </p:sp>
    </p:spTree>
    <p:extLst>
      <p:ext uri="{BB962C8B-B14F-4D97-AF65-F5344CB8AC3E}">
        <p14:creationId xmlns:p14="http://schemas.microsoft.com/office/powerpoint/2010/main" val="511112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656419" y="1888405"/>
            <a:ext cx="9144000" cy="2340864"/>
          </a:xfrm>
        </p:spPr>
        <p:txBody>
          <a:bodyPr rtlCol="0"/>
          <a:lstStyle/>
          <a:p>
            <a:pPr rtl="0"/>
            <a:r>
              <a:rPr lang="it-IT" b="1" cap="all" spc="400" dirty="0">
                <a:solidFill>
                  <a:schemeClr val="bg1"/>
                </a:solidFill>
                <a:latin typeface="+mn-lt"/>
              </a:rPr>
              <a:t>Architettura Prototipale</a:t>
            </a:r>
            <a:endParaRPr lang="it-IT" dirty="0"/>
          </a:p>
        </p:txBody>
      </p:sp>
      <p:sp>
        <p:nvSpPr>
          <p:cNvPr id="3" name="Sottotitolo 2">
            <a:extLst>
              <a:ext uri="{FF2B5EF4-FFF2-40B4-BE49-F238E27FC236}">
                <a16:creationId xmlns:a16="http://schemas.microsoft.com/office/drawing/2014/main" id="{A03C3E7D-F194-4C37-A65D-F7EB155B7A9C}"/>
              </a:ext>
            </a:extLst>
          </p:cNvPr>
          <p:cNvSpPr>
            <a:spLocks noGrp="1"/>
          </p:cNvSpPr>
          <p:nvPr>
            <p:ph type="subTitle" idx="1"/>
          </p:nvPr>
        </p:nvSpPr>
        <p:spPr>
          <a:xfrm>
            <a:off x="1524000" y="4163568"/>
            <a:ext cx="9144000" cy="1325880"/>
          </a:xfrm>
        </p:spPr>
        <p:txBody>
          <a:bodyPr/>
          <a:lstStyle/>
          <a:p>
            <a:r>
              <a:rPr lang="it-IT" dirty="0"/>
              <a:t>Cosa abbiamo effettivamente realizzato</a:t>
            </a:r>
          </a:p>
        </p:txBody>
      </p:sp>
    </p:spTree>
    <p:extLst>
      <p:ext uri="{BB962C8B-B14F-4D97-AF65-F5344CB8AC3E}">
        <p14:creationId xmlns:p14="http://schemas.microsoft.com/office/powerpoint/2010/main" val="1582143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0FD75788-ADFA-4978-868E-B728D9ACC2C8}"/>
              </a:ext>
            </a:extLst>
          </p:cNvPr>
          <p:cNvSpPr>
            <a:spLocks noGrp="1"/>
          </p:cNvSpPr>
          <p:nvPr>
            <p:ph type="sldNum" sz="quarter" idx="12"/>
          </p:nvPr>
        </p:nvSpPr>
        <p:spPr/>
        <p:txBody>
          <a:bodyPr/>
          <a:lstStyle/>
          <a:p>
            <a:pPr rtl="0"/>
            <a:fld id="{D8DA9DAA-006C-4F4B-980E-E3DF019B24E2}" type="slidenum">
              <a:rPr lang="it-IT" noProof="0" smtClean="0"/>
              <a:t>37</a:t>
            </a:fld>
            <a:endParaRPr lang="it-IT" noProof="0"/>
          </a:p>
        </p:txBody>
      </p:sp>
      <p:pic>
        <p:nvPicPr>
          <p:cNvPr id="6" name="Immagine 5">
            <a:extLst>
              <a:ext uri="{FF2B5EF4-FFF2-40B4-BE49-F238E27FC236}">
                <a16:creationId xmlns:a16="http://schemas.microsoft.com/office/drawing/2014/main" id="{F479CBA9-B310-4DE5-8C3C-6B1BA2194841}"/>
              </a:ext>
            </a:extLst>
          </p:cNvPr>
          <p:cNvPicPr>
            <a:picLocks noChangeAspect="1"/>
          </p:cNvPicPr>
          <p:nvPr/>
        </p:nvPicPr>
        <p:blipFill>
          <a:blip r:embed="rId3"/>
          <a:srcRect/>
          <a:stretch/>
        </p:blipFill>
        <p:spPr>
          <a:xfrm>
            <a:off x="1" y="0"/>
            <a:ext cx="12191998" cy="6857999"/>
          </a:xfrm>
          <a:prstGeom prst="rect">
            <a:avLst/>
          </a:prstGeom>
        </p:spPr>
      </p:pic>
      <p:sp>
        <p:nvSpPr>
          <p:cNvPr id="5" name="CasellaDiTesto 4">
            <a:extLst>
              <a:ext uri="{FF2B5EF4-FFF2-40B4-BE49-F238E27FC236}">
                <a16:creationId xmlns:a16="http://schemas.microsoft.com/office/drawing/2014/main" id="{5BEF82EB-01B6-49E4-871D-9F45787071E9}"/>
              </a:ext>
            </a:extLst>
          </p:cNvPr>
          <p:cNvSpPr txBox="1"/>
          <p:nvPr/>
        </p:nvSpPr>
        <p:spPr>
          <a:xfrm>
            <a:off x="8974664" y="0"/>
            <a:ext cx="3339825" cy="446276"/>
          </a:xfrm>
          <a:prstGeom prst="rect">
            <a:avLst/>
          </a:prstGeom>
          <a:noFill/>
        </p:spPr>
        <p:txBody>
          <a:bodyPr wrap="square">
            <a:spAutoFit/>
          </a:bodyPr>
          <a:lstStyle/>
          <a:p>
            <a:r>
              <a:rPr lang="it-IT" sz="2300" b="1" u="sng" dirty="0">
                <a:effectLst>
                  <a:outerShdw blurRad="38100" dist="38100" dir="2700000" algn="tl">
                    <a:srgbClr val="000000">
                      <a:alpha val="43137"/>
                    </a:srgbClr>
                  </a:outerShdw>
                </a:effectLst>
              </a:rPr>
              <a:t>Architettura prototipo</a:t>
            </a:r>
          </a:p>
        </p:txBody>
      </p:sp>
    </p:spTree>
    <p:extLst>
      <p:ext uri="{BB962C8B-B14F-4D97-AF65-F5344CB8AC3E}">
        <p14:creationId xmlns:p14="http://schemas.microsoft.com/office/powerpoint/2010/main" val="2719430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0FD75788-ADFA-4978-868E-B728D9ACC2C8}"/>
              </a:ext>
            </a:extLst>
          </p:cNvPr>
          <p:cNvSpPr>
            <a:spLocks noGrp="1"/>
          </p:cNvSpPr>
          <p:nvPr>
            <p:ph type="sldNum" sz="quarter" idx="12"/>
          </p:nvPr>
        </p:nvSpPr>
        <p:spPr/>
        <p:txBody>
          <a:bodyPr/>
          <a:lstStyle/>
          <a:p>
            <a:pPr rtl="0"/>
            <a:fld id="{D8DA9DAA-006C-4F4B-980E-E3DF019B24E2}" type="slidenum">
              <a:rPr lang="it-IT" noProof="0" smtClean="0"/>
              <a:t>38</a:t>
            </a:fld>
            <a:endParaRPr lang="it-IT" noProof="0"/>
          </a:p>
        </p:txBody>
      </p:sp>
      <p:pic>
        <p:nvPicPr>
          <p:cNvPr id="6" name="Immagine 5">
            <a:extLst>
              <a:ext uri="{FF2B5EF4-FFF2-40B4-BE49-F238E27FC236}">
                <a16:creationId xmlns:a16="http://schemas.microsoft.com/office/drawing/2014/main" id="{F479CBA9-B310-4DE5-8C3C-6B1BA2194841}"/>
              </a:ext>
            </a:extLst>
          </p:cNvPr>
          <p:cNvPicPr>
            <a:picLocks noChangeAspect="1"/>
          </p:cNvPicPr>
          <p:nvPr/>
        </p:nvPicPr>
        <p:blipFill>
          <a:blip r:embed="rId3"/>
          <a:srcRect/>
          <a:stretch/>
        </p:blipFill>
        <p:spPr>
          <a:xfrm>
            <a:off x="1" y="0"/>
            <a:ext cx="12191998" cy="6857999"/>
          </a:xfrm>
          <a:prstGeom prst="rect">
            <a:avLst/>
          </a:prstGeom>
        </p:spPr>
      </p:pic>
      <p:sp>
        <p:nvSpPr>
          <p:cNvPr id="5" name="CasellaDiTesto 4">
            <a:extLst>
              <a:ext uri="{FF2B5EF4-FFF2-40B4-BE49-F238E27FC236}">
                <a16:creationId xmlns:a16="http://schemas.microsoft.com/office/drawing/2014/main" id="{5BEF82EB-01B6-49E4-871D-9F45787071E9}"/>
              </a:ext>
            </a:extLst>
          </p:cNvPr>
          <p:cNvSpPr txBox="1"/>
          <p:nvPr/>
        </p:nvSpPr>
        <p:spPr>
          <a:xfrm>
            <a:off x="8974664" y="0"/>
            <a:ext cx="3339825" cy="446276"/>
          </a:xfrm>
          <a:prstGeom prst="rect">
            <a:avLst/>
          </a:prstGeom>
          <a:noFill/>
        </p:spPr>
        <p:txBody>
          <a:bodyPr wrap="square">
            <a:spAutoFit/>
          </a:bodyPr>
          <a:lstStyle/>
          <a:p>
            <a:r>
              <a:rPr lang="it-IT" sz="2300" b="1" u="sng" dirty="0">
                <a:effectLst>
                  <a:outerShdw blurRad="38100" dist="38100" dir="2700000" algn="tl">
                    <a:srgbClr val="000000">
                      <a:alpha val="43137"/>
                    </a:srgbClr>
                  </a:outerShdw>
                </a:effectLst>
              </a:rPr>
              <a:t>Architettura prototipo</a:t>
            </a:r>
          </a:p>
        </p:txBody>
      </p:sp>
      <p:pic>
        <p:nvPicPr>
          <p:cNvPr id="3" name="Immagine 2">
            <a:extLst>
              <a:ext uri="{FF2B5EF4-FFF2-40B4-BE49-F238E27FC236}">
                <a16:creationId xmlns:a16="http://schemas.microsoft.com/office/drawing/2014/main" id="{1FA4B9FD-C585-4481-B944-B4AC6436B687}"/>
              </a:ext>
            </a:extLst>
          </p:cNvPr>
          <p:cNvPicPr>
            <a:picLocks noChangeAspect="1"/>
          </p:cNvPicPr>
          <p:nvPr/>
        </p:nvPicPr>
        <p:blipFill>
          <a:blip r:embed="rId4"/>
          <a:stretch>
            <a:fillRect/>
          </a:stretch>
        </p:blipFill>
        <p:spPr>
          <a:xfrm>
            <a:off x="994203" y="1111287"/>
            <a:ext cx="1086058" cy="736816"/>
          </a:xfrm>
          <a:prstGeom prst="rect">
            <a:avLst/>
          </a:prstGeom>
        </p:spPr>
      </p:pic>
      <p:pic>
        <p:nvPicPr>
          <p:cNvPr id="7" name="Immagine 6">
            <a:extLst>
              <a:ext uri="{FF2B5EF4-FFF2-40B4-BE49-F238E27FC236}">
                <a16:creationId xmlns:a16="http://schemas.microsoft.com/office/drawing/2014/main" id="{46AA7010-0319-40EF-BE72-A701B38AF944}"/>
              </a:ext>
            </a:extLst>
          </p:cNvPr>
          <p:cNvPicPr>
            <a:picLocks noChangeAspect="1"/>
          </p:cNvPicPr>
          <p:nvPr/>
        </p:nvPicPr>
        <p:blipFill>
          <a:blip r:embed="rId4"/>
          <a:stretch>
            <a:fillRect/>
          </a:stretch>
        </p:blipFill>
        <p:spPr>
          <a:xfrm>
            <a:off x="8256063" y="599514"/>
            <a:ext cx="1086058" cy="736816"/>
          </a:xfrm>
          <a:prstGeom prst="rect">
            <a:avLst/>
          </a:prstGeom>
        </p:spPr>
      </p:pic>
      <p:pic>
        <p:nvPicPr>
          <p:cNvPr id="8" name="Immagine 7">
            <a:extLst>
              <a:ext uri="{FF2B5EF4-FFF2-40B4-BE49-F238E27FC236}">
                <a16:creationId xmlns:a16="http://schemas.microsoft.com/office/drawing/2014/main" id="{60617A95-77D7-4773-B244-58AC9BA6A4FA}"/>
              </a:ext>
            </a:extLst>
          </p:cNvPr>
          <p:cNvPicPr>
            <a:picLocks noChangeAspect="1"/>
          </p:cNvPicPr>
          <p:nvPr/>
        </p:nvPicPr>
        <p:blipFill>
          <a:blip r:embed="rId4"/>
          <a:stretch>
            <a:fillRect/>
          </a:stretch>
        </p:blipFill>
        <p:spPr>
          <a:xfrm>
            <a:off x="2678223" y="4555527"/>
            <a:ext cx="1086058" cy="736816"/>
          </a:xfrm>
          <a:prstGeom prst="rect">
            <a:avLst/>
          </a:prstGeom>
        </p:spPr>
      </p:pic>
      <p:pic>
        <p:nvPicPr>
          <p:cNvPr id="9" name="Immagine 8">
            <a:extLst>
              <a:ext uri="{FF2B5EF4-FFF2-40B4-BE49-F238E27FC236}">
                <a16:creationId xmlns:a16="http://schemas.microsoft.com/office/drawing/2014/main" id="{FC57A28E-CA1D-4DF2-9F7C-956733949BE5}"/>
              </a:ext>
            </a:extLst>
          </p:cNvPr>
          <p:cNvPicPr>
            <a:picLocks noChangeAspect="1"/>
          </p:cNvPicPr>
          <p:nvPr/>
        </p:nvPicPr>
        <p:blipFill>
          <a:blip r:embed="rId4"/>
          <a:stretch>
            <a:fillRect/>
          </a:stretch>
        </p:blipFill>
        <p:spPr>
          <a:xfrm>
            <a:off x="6678723" y="3285634"/>
            <a:ext cx="1086058" cy="736816"/>
          </a:xfrm>
          <a:prstGeom prst="rect">
            <a:avLst/>
          </a:prstGeom>
        </p:spPr>
      </p:pic>
      <p:pic>
        <p:nvPicPr>
          <p:cNvPr id="11" name="Immagine 10">
            <a:extLst>
              <a:ext uri="{FF2B5EF4-FFF2-40B4-BE49-F238E27FC236}">
                <a16:creationId xmlns:a16="http://schemas.microsoft.com/office/drawing/2014/main" id="{256EA60A-07F5-46D3-8100-DFEA5FF1C23B}"/>
              </a:ext>
            </a:extLst>
          </p:cNvPr>
          <p:cNvPicPr>
            <a:picLocks noChangeAspect="1"/>
          </p:cNvPicPr>
          <p:nvPr/>
        </p:nvPicPr>
        <p:blipFill>
          <a:blip r:embed="rId5"/>
          <a:stretch>
            <a:fillRect/>
          </a:stretch>
        </p:blipFill>
        <p:spPr>
          <a:xfrm>
            <a:off x="4278630" y="1407375"/>
            <a:ext cx="1905000" cy="1905000"/>
          </a:xfrm>
          <a:prstGeom prst="rect">
            <a:avLst/>
          </a:prstGeom>
        </p:spPr>
      </p:pic>
      <p:pic>
        <p:nvPicPr>
          <p:cNvPr id="13" name="Immagine 12">
            <a:extLst>
              <a:ext uri="{FF2B5EF4-FFF2-40B4-BE49-F238E27FC236}">
                <a16:creationId xmlns:a16="http://schemas.microsoft.com/office/drawing/2014/main" id="{048E1736-5570-4CA7-B9F3-C1C051E970A6}"/>
              </a:ext>
            </a:extLst>
          </p:cNvPr>
          <p:cNvPicPr>
            <a:picLocks noChangeAspect="1"/>
          </p:cNvPicPr>
          <p:nvPr/>
        </p:nvPicPr>
        <p:blipFill>
          <a:blip r:embed="rId5"/>
          <a:stretch>
            <a:fillRect/>
          </a:stretch>
        </p:blipFill>
        <p:spPr>
          <a:xfrm>
            <a:off x="6522721" y="4952999"/>
            <a:ext cx="1905000" cy="1905000"/>
          </a:xfrm>
          <a:prstGeom prst="rect">
            <a:avLst/>
          </a:prstGeom>
        </p:spPr>
      </p:pic>
      <p:pic>
        <p:nvPicPr>
          <p:cNvPr id="15" name="Immagine 14">
            <a:extLst>
              <a:ext uri="{FF2B5EF4-FFF2-40B4-BE49-F238E27FC236}">
                <a16:creationId xmlns:a16="http://schemas.microsoft.com/office/drawing/2014/main" id="{A6DDA6BC-04E0-48BD-BF45-CF12FD3D4B64}"/>
              </a:ext>
            </a:extLst>
          </p:cNvPr>
          <p:cNvPicPr>
            <a:picLocks noChangeAspect="1"/>
          </p:cNvPicPr>
          <p:nvPr/>
        </p:nvPicPr>
        <p:blipFill rotWithShape="1">
          <a:blip r:embed="rId6"/>
          <a:srcRect l="24273" r="25307"/>
          <a:stretch/>
        </p:blipFill>
        <p:spPr>
          <a:xfrm>
            <a:off x="263789" y="4784209"/>
            <a:ext cx="954534" cy="1330842"/>
          </a:xfrm>
          <a:prstGeom prst="rect">
            <a:avLst/>
          </a:prstGeom>
        </p:spPr>
      </p:pic>
      <p:pic>
        <p:nvPicPr>
          <p:cNvPr id="17" name="Immagine 16">
            <a:extLst>
              <a:ext uri="{FF2B5EF4-FFF2-40B4-BE49-F238E27FC236}">
                <a16:creationId xmlns:a16="http://schemas.microsoft.com/office/drawing/2014/main" id="{80220E8D-C7E7-42D8-883D-64209ADEB726}"/>
              </a:ext>
            </a:extLst>
          </p:cNvPr>
          <p:cNvPicPr>
            <a:picLocks noChangeAspect="1"/>
          </p:cNvPicPr>
          <p:nvPr/>
        </p:nvPicPr>
        <p:blipFill>
          <a:blip r:embed="rId5"/>
          <a:stretch>
            <a:fillRect/>
          </a:stretch>
        </p:blipFill>
        <p:spPr>
          <a:xfrm>
            <a:off x="10644576" y="2925169"/>
            <a:ext cx="1097281" cy="1097281"/>
          </a:xfrm>
          <a:prstGeom prst="rect">
            <a:avLst/>
          </a:prstGeom>
        </p:spPr>
      </p:pic>
      <p:pic>
        <p:nvPicPr>
          <p:cNvPr id="21" name="Immagine 20">
            <a:extLst>
              <a:ext uri="{FF2B5EF4-FFF2-40B4-BE49-F238E27FC236}">
                <a16:creationId xmlns:a16="http://schemas.microsoft.com/office/drawing/2014/main" id="{873E9320-959E-4875-99D0-78D6B848EEE7}"/>
              </a:ext>
            </a:extLst>
          </p:cNvPr>
          <p:cNvPicPr>
            <a:picLocks noChangeAspect="1"/>
          </p:cNvPicPr>
          <p:nvPr/>
        </p:nvPicPr>
        <p:blipFill>
          <a:blip r:embed="rId7"/>
          <a:srcRect t="4029" b="4029"/>
          <a:stretch/>
        </p:blipFill>
        <p:spPr>
          <a:xfrm>
            <a:off x="9096626" y="4933544"/>
            <a:ext cx="3158496" cy="1944000"/>
          </a:xfrm>
          <a:prstGeom prst="rect">
            <a:avLst/>
          </a:prstGeom>
        </p:spPr>
      </p:pic>
    </p:spTree>
    <p:extLst>
      <p:ext uri="{BB962C8B-B14F-4D97-AF65-F5344CB8AC3E}">
        <p14:creationId xmlns:p14="http://schemas.microsoft.com/office/powerpoint/2010/main" val="294317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F6A9CB-23E0-4A3F-954E-E0CD1BC01281}"/>
              </a:ext>
            </a:extLst>
          </p:cNvPr>
          <p:cNvSpPr>
            <a:spLocks noGrp="1"/>
          </p:cNvSpPr>
          <p:nvPr>
            <p:ph type="title"/>
          </p:nvPr>
        </p:nvSpPr>
        <p:spPr/>
        <p:txBody>
          <a:bodyPr/>
          <a:lstStyle/>
          <a:p>
            <a:r>
              <a:rPr lang="it-IT" dirty="0"/>
              <a:t>Servomotori analogici </a:t>
            </a:r>
            <a:r>
              <a:rPr lang="it-IT" b="0" i="0" dirty="0">
                <a:solidFill>
                  <a:srgbClr val="333333"/>
                </a:solidFill>
                <a:effectLst/>
                <a:latin typeface="Amazon Ember"/>
              </a:rPr>
              <a:t>SG90</a:t>
            </a:r>
            <a:endParaRPr lang="it-IT" dirty="0"/>
          </a:p>
        </p:txBody>
      </p:sp>
      <p:sp>
        <p:nvSpPr>
          <p:cNvPr id="5" name="Segnaposto numero diapositiva 4">
            <a:extLst>
              <a:ext uri="{FF2B5EF4-FFF2-40B4-BE49-F238E27FC236}">
                <a16:creationId xmlns:a16="http://schemas.microsoft.com/office/drawing/2014/main" id="{354B5004-10AB-474F-B0B4-5F2D8FD82EC5}"/>
              </a:ext>
            </a:extLst>
          </p:cNvPr>
          <p:cNvSpPr>
            <a:spLocks noGrp="1"/>
          </p:cNvSpPr>
          <p:nvPr>
            <p:ph type="sldNum" sz="quarter" idx="12"/>
          </p:nvPr>
        </p:nvSpPr>
        <p:spPr/>
        <p:txBody>
          <a:bodyPr/>
          <a:lstStyle/>
          <a:p>
            <a:pPr rtl="0"/>
            <a:fld id="{D8DA9DAA-006C-4F4B-980E-E3DF019B24E2}" type="slidenum">
              <a:rPr lang="it-IT" noProof="0" smtClean="0"/>
              <a:t>39</a:t>
            </a:fld>
            <a:endParaRPr lang="it-IT" noProof="0"/>
          </a:p>
        </p:txBody>
      </p:sp>
      <p:pic>
        <p:nvPicPr>
          <p:cNvPr id="4" name="Immagine 3" descr="Immagine che contiene sedia, dilegno, bosco&#10;&#10;Descrizione generata automaticamente">
            <a:extLst>
              <a:ext uri="{FF2B5EF4-FFF2-40B4-BE49-F238E27FC236}">
                <a16:creationId xmlns:a16="http://schemas.microsoft.com/office/drawing/2014/main" id="{212963B8-6300-4D6A-818C-C144E8AEFAC7}"/>
              </a:ext>
            </a:extLst>
          </p:cNvPr>
          <p:cNvPicPr>
            <a:picLocks noChangeAspect="1"/>
          </p:cNvPicPr>
          <p:nvPr/>
        </p:nvPicPr>
        <p:blipFill>
          <a:blip r:embed="rId3"/>
          <a:stretch>
            <a:fillRect/>
          </a:stretch>
        </p:blipFill>
        <p:spPr>
          <a:xfrm>
            <a:off x="1353714" y="2097833"/>
            <a:ext cx="3492000" cy="3492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Elemento grafico 6" descr="Frecce a zig zag con riempimento a tinta unita">
            <a:extLst>
              <a:ext uri="{FF2B5EF4-FFF2-40B4-BE49-F238E27FC236}">
                <a16:creationId xmlns:a16="http://schemas.microsoft.com/office/drawing/2014/main" id="{F1BD870E-333A-41EC-9E00-1AA899209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9877" y="2822510"/>
            <a:ext cx="1693506" cy="1693506"/>
          </a:xfrm>
          <a:prstGeom prst="rect">
            <a:avLst/>
          </a:prstGeom>
        </p:spPr>
      </p:pic>
      <p:pic>
        <p:nvPicPr>
          <p:cNvPr id="9" name="Immagine 8" descr="Immagine che contiene testo, lavagnabianca&#10;&#10;Descrizione generata automaticamente">
            <a:extLst>
              <a:ext uri="{FF2B5EF4-FFF2-40B4-BE49-F238E27FC236}">
                <a16:creationId xmlns:a16="http://schemas.microsoft.com/office/drawing/2014/main" id="{A7A01B4B-F011-46B3-B4FB-9C0E1E2A1345}"/>
              </a:ext>
            </a:extLst>
          </p:cNvPr>
          <p:cNvPicPr>
            <a:picLocks noChangeAspect="1"/>
          </p:cNvPicPr>
          <p:nvPr/>
        </p:nvPicPr>
        <p:blipFill>
          <a:blip r:embed="rId6"/>
          <a:stretch>
            <a:fillRect/>
          </a:stretch>
        </p:blipFill>
        <p:spPr>
          <a:xfrm>
            <a:off x="7581885" y="2079172"/>
            <a:ext cx="3492000" cy="3492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99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115FF41-AFA4-4D25-AB42-AB034F4B4FEC}"/>
              </a:ext>
            </a:extLst>
          </p:cNvPr>
          <p:cNvSpPr>
            <a:spLocks noGrp="1"/>
          </p:cNvSpPr>
          <p:nvPr>
            <p:ph type="title"/>
          </p:nvPr>
        </p:nvSpPr>
        <p:spPr>
          <a:xfrm>
            <a:off x="221348" y="55458"/>
            <a:ext cx="6190488" cy="753311"/>
          </a:xfrm>
        </p:spPr>
        <p:txBody>
          <a:bodyPr rtlCol="0" anchor="b">
            <a:normAutofit fontScale="90000"/>
          </a:bodyPr>
          <a:lstStyle/>
          <a:p>
            <a:pPr rtl="0"/>
            <a:r>
              <a:rPr lang="it-IT" dirty="0"/>
              <a:t>Introduzione</a:t>
            </a:r>
          </a:p>
        </p:txBody>
      </p:sp>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0" y="1144256"/>
            <a:ext cx="7566819" cy="494093"/>
          </a:xfrm>
        </p:spPr>
        <p:txBody>
          <a:bodyPr rtlCol="0">
            <a:noAutofit/>
          </a:bodyPr>
          <a:lstStyle/>
          <a:p>
            <a:pPr rtl="0"/>
            <a:r>
              <a:rPr lang="it-IT" sz="2400" b="1" dirty="0"/>
              <a:t>Elementi fondamentali per un giocatore di basket:</a:t>
            </a:r>
          </a:p>
        </p:txBody>
      </p:sp>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30621"/>
            <a:ext cx="1967852" cy="356296"/>
          </a:xfrm>
        </p:spPr>
        <p:txBody>
          <a:bodyPr rtlCol="0" anchor="ctr">
            <a:normAutofit/>
          </a:bodyPr>
          <a:lstStyle/>
          <a:p>
            <a:pPr rtl="0">
              <a:spcAft>
                <a:spcPts val="600"/>
              </a:spcAft>
            </a:pPr>
            <a:r>
              <a:rPr lang="it-IT" dirty="0"/>
              <a:t>Professor splash</a:t>
            </a: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it-IT" smtClean="0"/>
              <a:pPr rtl="0">
                <a:spcAft>
                  <a:spcPts val="600"/>
                </a:spcAft>
              </a:pPr>
              <a:t>4</a:t>
            </a:fld>
            <a:endParaRPr lang="it-IT"/>
          </a:p>
        </p:txBody>
      </p:sp>
      <p:pic>
        <p:nvPicPr>
          <p:cNvPr id="20" name="Segnaposto immagine 16" descr="Immagine che contiene persona, sport, gara di atletica, giocatore&#10;&#10;Descrizione generata automaticamente">
            <a:extLst>
              <a:ext uri="{FF2B5EF4-FFF2-40B4-BE49-F238E27FC236}">
                <a16:creationId xmlns:a16="http://schemas.microsoft.com/office/drawing/2014/main" id="{C5E692F4-9D16-495E-99D6-7933A7FEE4CE}"/>
              </a:ext>
            </a:extLst>
          </p:cNvPr>
          <p:cNvPicPr>
            <a:picLocks noChangeAspect="1"/>
          </p:cNvPicPr>
          <p:nvPr/>
        </p:nvPicPr>
        <p:blipFill>
          <a:blip r:embed="rId3"/>
          <a:srcRect l="16658" r="16658"/>
          <a:stretch>
            <a:fillRect/>
          </a:stretch>
        </p:blipFill>
        <p:spPr>
          <a:xfrm>
            <a:off x="9036373" y="3505200"/>
            <a:ext cx="3033707" cy="3033712"/>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pic>
        <p:nvPicPr>
          <p:cNvPr id="24" name="Segnaposto immagine 23" descr="Immagine che contiene testo, pavimento, interni, sport&#10;&#10;Descrizione generata automaticamente">
            <a:extLst>
              <a:ext uri="{FF2B5EF4-FFF2-40B4-BE49-F238E27FC236}">
                <a16:creationId xmlns:a16="http://schemas.microsoft.com/office/drawing/2014/main" id="{30CA2C83-58A8-41EB-9089-587D53551F43}"/>
              </a:ext>
            </a:extLst>
          </p:cNvPr>
          <p:cNvPicPr>
            <a:picLocks noGrp="1" noChangeAspect="1"/>
          </p:cNvPicPr>
          <p:nvPr>
            <p:ph type="pic" sz="quarter" idx="13"/>
          </p:nvPr>
        </p:nvPicPr>
        <p:blipFill>
          <a:blip r:embed="rId4"/>
          <a:srcRect l="16667" r="16667"/>
          <a:stretch>
            <a:fillRect/>
          </a:stretch>
        </p:blipFill>
        <p:spPr>
          <a:xfrm>
            <a:off x="7281556" y="986920"/>
            <a:ext cx="3137062" cy="2943287"/>
          </a:xfrm>
        </p:spPr>
      </p:pic>
      <p:graphicFrame>
        <p:nvGraphicFramePr>
          <p:cNvPr id="2" name="Diagramma 1">
            <a:extLst>
              <a:ext uri="{FF2B5EF4-FFF2-40B4-BE49-F238E27FC236}">
                <a16:creationId xmlns:a16="http://schemas.microsoft.com/office/drawing/2014/main" id="{7FF023D1-A16F-43FE-B02F-DC3763745BEB}"/>
              </a:ext>
            </a:extLst>
          </p:cNvPr>
          <p:cNvGraphicFramePr/>
          <p:nvPr>
            <p:extLst>
              <p:ext uri="{D42A27DB-BD31-4B8C-83A1-F6EECF244321}">
                <p14:modId xmlns:p14="http://schemas.microsoft.com/office/powerpoint/2010/main" val="575032628"/>
              </p:ext>
            </p:extLst>
          </p:nvPr>
        </p:nvGraphicFramePr>
        <p:xfrm>
          <a:off x="838200" y="1847958"/>
          <a:ext cx="6193221" cy="46909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Elemento grafico 12" descr="Segno di spunta con riempimento a tinta unita">
            <a:extLst>
              <a:ext uri="{FF2B5EF4-FFF2-40B4-BE49-F238E27FC236}">
                <a16:creationId xmlns:a16="http://schemas.microsoft.com/office/drawing/2014/main" id="{C4FBE72B-9E25-4ECF-A3F8-DE8ADC6C19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82813" y="2411515"/>
            <a:ext cx="918431" cy="918431"/>
          </a:xfrm>
          <a:prstGeom prst="rect">
            <a:avLst/>
          </a:prstGeom>
        </p:spPr>
      </p:pic>
      <p:pic>
        <p:nvPicPr>
          <p:cNvPr id="16" name="Elemento grafico 15" descr="Segno di spunta con riempimento a tinta unita">
            <a:extLst>
              <a:ext uri="{FF2B5EF4-FFF2-40B4-BE49-F238E27FC236}">
                <a16:creationId xmlns:a16="http://schemas.microsoft.com/office/drawing/2014/main" id="{03ABFD89-1F3D-42B1-8D77-0D3460043B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61804" y="3809397"/>
            <a:ext cx="918431" cy="918431"/>
          </a:xfrm>
          <a:prstGeom prst="rect">
            <a:avLst/>
          </a:prstGeom>
        </p:spPr>
      </p:pic>
      <p:pic>
        <p:nvPicPr>
          <p:cNvPr id="15" name="Elemento grafico 14" descr="Chiudi con riempimento a tinta unita">
            <a:extLst>
              <a:ext uri="{FF2B5EF4-FFF2-40B4-BE49-F238E27FC236}">
                <a16:creationId xmlns:a16="http://schemas.microsoft.com/office/drawing/2014/main" id="{12760920-961E-4DE4-AD13-D33A029D3F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51276" y="5100410"/>
            <a:ext cx="918431" cy="918431"/>
          </a:xfrm>
          <a:prstGeom prst="rect">
            <a:avLst/>
          </a:prstGeom>
        </p:spPr>
      </p:pic>
    </p:spTree>
    <p:extLst>
      <p:ext uri="{BB962C8B-B14F-4D97-AF65-F5344CB8AC3E}">
        <p14:creationId xmlns:p14="http://schemas.microsoft.com/office/powerpoint/2010/main" val="3653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997A4EEB-B71D-4B5B-AB39-4F75E4B3955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2F500D61-0CC2-4844-88EB-F6C975EBD03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CD73E863-82F7-4A0A-8B93-12A4D9A692D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27AC284-C6C8-424B-8AA0-EC4BE7A38B3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112AEAB6-B415-47D1-A7A5-E22C17573C5A}"/>
              </a:ext>
            </a:extLst>
          </p:cNvPr>
          <p:cNvSpPr>
            <a:spLocks noGrp="1"/>
          </p:cNvSpPr>
          <p:nvPr>
            <p:ph type="dt" sz="half" idx="10"/>
          </p:nvPr>
        </p:nvSpPr>
        <p:spPr/>
        <p:txBody>
          <a:bodyPr/>
          <a:lstStyle/>
          <a:p>
            <a:pPr rtl="0"/>
            <a:r>
              <a:rPr lang="it-IT" noProof="0"/>
              <a:t>03/09/20XX</a:t>
            </a:r>
          </a:p>
        </p:txBody>
      </p:sp>
      <p:sp>
        <p:nvSpPr>
          <p:cNvPr id="4" name="Segnaposto piè di pagina 3">
            <a:extLst>
              <a:ext uri="{FF2B5EF4-FFF2-40B4-BE49-F238E27FC236}">
                <a16:creationId xmlns:a16="http://schemas.microsoft.com/office/drawing/2014/main" id="{4EBD776D-5B5E-408A-AD19-8631FFA66D3A}"/>
              </a:ext>
            </a:extLst>
          </p:cNvPr>
          <p:cNvSpPr>
            <a:spLocks noGrp="1"/>
          </p:cNvSpPr>
          <p:nvPr>
            <p:ph type="ftr" sz="quarter" idx="11"/>
          </p:nvPr>
        </p:nvSpPr>
        <p:spPr/>
        <p:txBody>
          <a:bodyPr/>
          <a:lstStyle/>
          <a:p>
            <a:pPr rtl="0"/>
            <a:r>
              <a:rPr lang="it-IT" noProof="0"/>
              <a:t>Titolo presentazione</a:t>
            </a:r>
          </a:p>
        </p:txBody>
      </p:sp>
      <p:sp>
        <p:nvSpPr>
          <p:cNvPr id="5" name="Segnaposto numero diapositiva 4">
            <a:extLst>
              <a:ext uri="{FF2B5EF4-FFF2-40B4-BE49-F238E27FC236}">
                <a16:creationId xmlns:a16="http://schemas.microsoft.com/office/drawing/2014/main" id="{50815542-255F-4ABF-88C9-106352C9586D}"/>
              </a:ext>
            </a:extLst>
          </p:cNvPr>
          <p:cNvSpPr>
            <a:spLocks noGrp="1"/>
          </p:cNvSpPr>
          <p:nvPr>
            <p:ph type="sldNum" sz="quarter" idx="12"/>
          </p:nvPr>
        </p:nvSpPr>
        <p:spPr/>
        <p:txBody>
          <a:bodyPr/>
          <a:lstStyle/>
          <a:p>
            <a:pPr rtl="0"/>
            <a:fld id="{D8DA9DAA-006C-4F4B-980E-E3DF019B24E2}" type="slidenum">
              <a:rPr lang="it-IT" noProof="0" smtClean="0"/>
              <a:t>40</a:t>
            </a:fld>
            <a:endParaRPr lang="it-IT" noProof="0"/>
          </a:p>
        </p:txBody>
      </p:sp>
      <p:pic>
        <p:nvPicPr>
          <p:cNvPr id="7" name="Immagine 6" descr="Immagine che contiene pavimento&#10;&#10;Descrizione generata automaticamente">
            <a:extLst>
              <a:ext uri="{FF2B5EF4-FFF2-40B4-BE49-F238E27FC236}">
                <a16:creationId xmlns:a16="http://schemas.microsoft.com/office/drawing/2014/main" id="{F7B056A8-0DEC-4AE3-8AEE-9F460F1DC07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17257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117879-50B9-445A-BE84-771060EE6008}"/>
              </a:ext>
            </a:extLst>
          </p:cNvPr>
          <p:cNvSpPr>
            <a:spLocks noGrp="1"/>
          </p:cNvSpPr>
          <p:nvPr>
            <p:ph type="title"/>
          </p:nvPr>
        </p:nvSpPr>
        <p:spPr>
          <a:xfrm>
            <a:off x="838200" y="136526"/>
            <a:ext cx="10515600" cy="1001810"/>
          </a:xfrm>
        </p:spPr>
        <p:txBody>
          <a:bodyPr/>
          <a:lstStyle/>
          <a:p>
            <a:r>
              <a:rPr lang="it-IT" dirty="0"/>
              <a:t>Codice servomotori</a:t>
            </a:r>
          </a:p>
        </p:txBody>
      </p:sp>
      <p:sp>
        <p:nvSpPr>
          <p:cNvPr id="5" name="Segnaposto numero diapositiva 4">
            <a:extLst>
              <a:ext uri="{FF2B5EF4-FFF2-40B4-BE49-F238E27FC236}">
                <a16:creationId xmlns:a16="http://schemas.microsoft.com/office/drawing/2014/main" id="{AEE9EEC5-B058-4C23-9FE4-80A7170877F4}"/>
              </a:ext>
            </a:extLst>
          </p:cNvPr>
          <p:cNvSpPr>
            <a:spLocks noGrp="1"/>
          </p:cNvSpPr>
          <p:nvPr>
            <p:ph type="sldNum" sz="quarter" idx="12"/>
          </p:nvPr>
        </p:nvSpPr>
        <p:spPr/>
        <p:txBody>
          <a:bodyPr/>
          <a:lstStyle/>
          <a:p>
            <a:pPr rtl="0"/>
            <a:fld id="{D8DA9DAA-006C-4F4B-980E-E3DF019B24E2}" type="slidenum">
              <a:rPr lang="it-IT" noProof="0" smtClean="0"/>
              <a:t>41</a:t>
            </a:fld>
            <a:endParaRPr lang="it-IT" noProof="0"/>
          </a:p>
        </p:txBody>
      </p:sp>
      <p:pic>
        <p:nvPicPr>
          <p:cNvPr id="7" name="Immagine 6">
            <a:extLst>
              <a:ext uri="{FF2B5EF4-FFF2-40B4-BE49-F238E27FC236}">
                <a16:creationId xmlns:a16="http://schemas.microsoft.com/office/drawing/2014/main" id="{DEA3E928-8243-4415-B731-3B7672AA6DE0}"/>
              </a:ext>
            </a:extLst>
          </p:cNvPr>
          <p:cNvPicPr>
            <a:picLocks noChangeAspect="1"/>
          </p:cNvPicPr>
          <p:nvPr/>
        </p:nvPicPr>
        <p:blipFill>
          <a:blip r:embed="rId3"/>
          <a:srcRect/>
          <a:stretch/>
        </p:blipFill>
        <p:spPr>
          <a:xfrm>
            <a:off x="1291902" y="2959684"/>
            <a:ext cx="7629718" cy="3545221"/>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56877AA7-8FE9-4288-AF77-50C9EC6C6DE0}"/>
              </a:ext>
            </a:extLst>
          </p:cNvPr>
          <p:cNvPicPr>
            <a:picLocks noChangeAspect="1"/>
          </p:cNvPicPr>
          <p:nvPr/>
        </p:nvPicPr>
        <p:blipFill>
          <a:blip r:embed="rId4"/>
          <a:srcRect/>
          <a:stretch/>
        </p:blipFill>
        <p:spPr>
          <a:xfrm>
            <a:off x="1291902" y="961362"/>
            <a:ext cx="4917345" cy="353947"/>
          </a:xfrm>
          <a:prstGeom prst="rect">
            <a:avLst/>
          </a:prstGeom>
          <a:ln>
            <a:noFill/>
          </a:ln>
          <a:effectLst>
            <a:outerShdw blurRad="292100" dist="139700" dir="2700000" algn="tl" rotWithShape="0">
              <a:srgbClr val="333333">
                <a:alpha val="65000"/>
              </a:srgbClr>
            </a:outerShdw>
          </a:effectLst>
        </p:spPr>
      </p:pic>
      <p:pic>
        <p:nvPicPr>
          <p:cNvPr id="12" name="Immagine 11" descr="Immagine che contiene testo&#10;&#10;Descrizione generata automaticamente">
            <a:extLst>
              <a:ext uri="{FF2B5EF4-FFF2-40B4-BE49-F238E27FC236}">
                <a16:creationId xmlns:a16="http://schemas.microsoft.com/office/drawing/2014/main" id="{F7C7FBF4-BC4A-40EF-9BFB-270C9523C0DF}"/>
              </a:ext>
            </a:extLst>
          </p:cNvPr>
          <p:cNvPicPr>
            <a:picLocks noChangeAspect="1"/>
          </p:cNvPicPr>
          <p:nvPr/>
        </p:nvPicPr>
        <p:blipFill>
          <a:blip r:embed="rId5"/>
          <a:stretch>
            <a:fillRect/>
          </a:stretch>
        </p:blipFill>
        <p:spPr>
          <a:xfrm>
            <a:off x="1291902" y="1423990"/>
            <a:ext cx="10039844" cy="13777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749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5736FC-70A3-45EE-81F6-EDC5061EE515}"/>
              </a:ext>
            </a:extLst>
          </p:cNvPr>
          <p:cNvSpPr>
            <a:spLocks noGrp="1"/>
          </p:cNvSpPr>
          <p:nvPr>
            <p:ph type="title"/>
          </p:nvPr>
        </p:nvSpPr>
        <p:spPr/>
        <p:txBody>
          <a:bodyPr>
            <a:normAutofit/>
          </a:bodyPr>
          <a:lstStyle/>
          <a:p>
            <a:r>
              <a:rPr lang="it-IT" sz="4000" dirty="0"/>
              <a:t>Sensore di distanza ad ultrasuoni HC-SR04</a:t>
            </a:r>
          </a:p>
        </p:txBody>
      </p:sp>
      <p:sp>
        <p:nvSpPr>
          <p:cNvPr id="5" name="Segnaposto numero diapositiva 4">
            <a:extLst>
              <a:ext uri="{FF2B5EF4-FFF2-40B4-BE49-F238E27FC236}">
                <a16:creationId xmlns:a16="http://schemas.microsoft.com/office/drawing/2014/main" id="{B01AE70F-DE10-401D-A0F9-4E62D60BEF14}"/>
              </a:ext>
            </a:extLst>
          </p:cNvPr>
          <p:cNvSpPr>
            <a:spLocks noGrp="1"/>
          </p:cNvSpPr>
          <p:nvPr>
            <p:ph type="sldNum" sz="quarter" idx="12"/>
          </p:nvPr>
        </p:nvSpPr>
        <p:spPr/>
        <p:txBody>
          <a:bodyPr/>
          <a:lstStyle/>
          <a:p>
            <a:pPr rtl="0"/>
            <a:fld id="{D8DA9DAA-006C-4F4B-980E-E3DF019B24E2}" type="slidenum">
              <a:rPr lang="it-IT" noProof="0" smtClean="0"/>
              <a:t>42</a:t>
            </a:fld>
            <a:endParaRPr lang="it-IT" noProof="0"/>
          </a:p>
        </p:txBody>
      </p:sp>
      <p:pic>
        <p:nvPicPr>
          <p:cNvPr id="4" name="Immagine 3">
            <a:extLst>
              <a:ext uri="{FF2B5EF4-FFF2-40B4-BE49-F238E27FC236}">
                <a16:creationId xmlns:a16="http://schemas.microsoft.com/office/drawing/2014/main" id="{407E6C14-ED1A-44D0-B80F-82457E60C121}"/>
              </a:ext>
            </a:extLst>
          </p:cNvPr>
          <p:cNvPicPr>
            <a:picLocks noChangeAspect="1"/>
          </p:cNvPicPr>
          <p:nvPr/>
        </p:nvPicPr>
        <p:blipFill>
          <a:blip r:embed="rId3"/>
          <a:srcRect/>
          <a:stretch/>
        </p:blipFill>
        <p:spPr>
          <a:xfrm>
            <a:off x="1301639" y="4510979"/>
            <a:ext cx="2706688" cy="1728000"/>
          </a:xfrm>
          <a:prstGeom prst="rect">
            <a:avLst/>
          </a:prstGeom>
        </p:spPr>
      </p:pic>
      <p:pic>
        <p:nvPicPr>
          <p:cNvPr id="6" name="Immagine 5" descr="Immagine che contiene elettronico, circuito&#10;&#10;Descrizione generata automaticamente">
            <a:extLst>
              <a:ext uri="{FF2B5EF4-FFF2-40B4-BE49-F238E27FC236}">
                <a16:creationId xmlns:a16="http://schemas.microsoft.com/office/drawing/2014/main" id="{C5C23F87-A147-48B9-A701-2F4FE610D45E}"/>
              </a:ext>
            </a:extLst>
          </p:cNvPr>
          <p:cNvPicPr>
            <a:picLocks noChangeAspect="1"/>
          </p:cNvPicPr>
          <p:nvPr/>
        </p:nvPicPr>
        <p:blipFill>
          <a:blip r:embed="rId4"/>
          <a:stretch>
            <a:fillRect/>
          </a:stretch>
        </p:blipFill>
        <p:spPr>
          <a:xfrm>
            <a:off x="1237166" y="1468395"/>
            <a:ext cx="3103116" cy="2361437"/>
          </a:xfrm>
          <a:prstGeom prst="rect">
            <a:avLst/>
          </a:prstGeom>
        </p:spPr>
      </p:pic>
      <p:pic>
        <p:nvPicPr>
          <p:cNvPr id="9" name="Elemento grafico 8" descr="Fusione con riempimento a tinta unita">
            <a:extLst>
              <a:ext uri="{FF2B5EF4-FFF2-40B4-BE49-F238E27FC236}">
                <a16:creationId xmlns:a16="http://schemas.microsoft.com/office/drawing/2014/main" id="{2990CFFC-3F73-4747-A0B8-6B767763F6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9501" y="2658336"/>
            <a:ext cx="4249491" cy="2750097"/>
          </a:xfrm>
          <a:prstGeom prst="rect">
            <a:avLst/>
          </a:prstGeom>
        </p:spPr>
      </p:pic>
      <p:pic>
        <p:nvPicPr>
          <p:cNvPr id="11" name="Immagine 10" descr="Immagine che contiene elettronico&#10;&#10;Descrizione generata automaticamente">
            <a:extLst>
              <a:ext uri="{FF2B5EF4-FFF2-40B4-BE49-F238E27FC236}">
                <a16:creationId xmlns:a16="http://schemas.microsoft.com/office/drawing/2014/main" id="{B29940D9-C005-44DF-9D12-BBA41454BED0}"/>
              </a:ext>
            </a:extLst>
          </p:cNvPr>
          <p:cNvPicPr>
            <a:picLocks noChangeAspect="1"/>
          </p:cNvPicPr>
          <p:nvPr/>
        </p:nvPicPr>
        <p:blipFill>
          <a:blip r:embed="rId7"/>
          <a:stretch>
            <a:fillRect/>
          </a:stretch>
        </p:blipFill>
        <p:spPr>
          <a:xfrm>
            <a:off x="6096000" y="1840089"/>
            <a:ext cx="4249491" cy="42494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728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57EC9EF9-C77A-4C6B-9FE1-2FF9F720FB1E}"/>
              </a:ext>
            </a:extLst>
          </p:cNvPr>
          <p:cNvSpPr>
            <a:spLocks noGrp="1"/>
          </p:cNvSpPr>
          <p:nvPr>
            <p:ph type="sldNum" sz="quarter" idx="12"/>
          </p:nvPr>
        </p:nvSpPr>
        <p:spPr/>
        <p:txBody>
          <a:bodyPr/>
          <a:lstStyle/>
          <a:p>
            <a:pPr rtl="0"/>
            <a:fld id="{D8DA9DAA-006C-4F4B-980E-E3DF019B24E2}" type="slidenum">
              <a:rPr lang="it-IT" noProof="0" smtClean="0"/>
              <a:t>43</a:t>
            </a:fld>
            <a:endParaRPr lang="it-IT" noProof="0"/>
          </a:p>
        </p:txBody>
      </p:sp>
      <p:pic>
        <p:nvPicPr>
          <p:cNvPr id="7" name="Immagine 6" descr="Immagine che contiene interni, tavolo, ingombro, tavolo da pranzo&#10;&#10;Descrizione generata automaticamente">
            <a:extLst>
              <a:ext uri="{FF2B5EF4-FFF2-40B4-BE49-F238E27FC236}">
                <a16:creationId xmlns:a16="http://schemas.microsoft.com/office/drawing/2014/main" id="{05A9E70D-8ED6-4CDA-8F34-9019980F5BD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99139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B294E9-B913-41D4-B583-D7D4CBA3E9E3}"/>
              </a:ext>
            </a:extLst>
          </p:cNvPr>
          <p:cNvSpPr>
            <a:spLocks noGrp="1"/>
          </p:cNvSpPr>
          <p:nvPr>
            <p:ph type="title"/>
          </p:nvPr>
        </p:nvSpPr>
        <p:spPr>
          <a:xfrm>
            <a:off x="838200" y="323137"/>
            <a:ext cx="10515600" cy="833859"/>
          </a:xfrm>
        </p:spPr>
        <p:txBody>
          <a:bodyPr/>
          <a:lstStyle/>
          <a:p>
            <a:r>
              <a:rPr lang="it-IT" dirty="0"/>
              <a:t>Codice sensori di distanza</a:t>
            </a:r>
          </a:p>
        </p:txBody>
      </p:sp>
      <p:sp>
        <p:nvSpPr>
          <p:cNvPr id="3" name="Segnaposto data 2">
            <a:extLst>
              <a:ext uri="{FF2B5EF4-FFF2-40B4-BE49-F238E27FC236}">
                <a16:creationId xmlns:a16="http://schemas.microsoft.com/office/drawing/2014/main" id="{1D5701D2-3468-4C99-8CFC-F870B3E32E64}"/>
              </a:ext>
            </a:extLst>
          </p:cNvPr>
          <p:cNvSpPr>
            <a:spLocks noGrp="1"/>
          </p:cNvSpPr>
          <p:nvPr>
            <p:ph type="dt" sz="half" idx="10"/>
          </p:nvPr>
        </p:nvSpPr>
        <p:spPr/>
        <p:txBody>
          <a:bodyPr/>
          <a:lstStyle/>
          <a:p>
            <a:pPr rtl="0"/>
            <a:r>
              <a:rPr lang="it-IT" noProof="0"/>
              <a:t>03/09/20XX</a:t>
            </a:r>
          </a:p>
        </p:txBody>
      </p:sp>
      <p:sp>
        <p:nvSpPr>
          <p:cNvPr id="4" name="Segnaposto piè di pagina 3">
            <a:extLst>
              <a:ext uri="{FF2B5EF4-FFF2-40B4-BE49-F238E27FC236}">
                <a16:creationId xmlns:a16="http://schemas.microsoft.com/office/drawing/2014/main" id="{1B26BC56-8371-4ACE-9CC3-AF9D24715A8E}"/>
              </a:ext>
            </a:extLst>
          </p:cNvPr>
          <p:cNvSpPr>
            <a:spLocks noGrp="1"/>
          </p:cNvSpPr>
          <p:nvPr>
            <p:ph type="ftr" sz="quarter" idx="11"/>
          </p:nvPr>
        </p:nvSpPr>
        <p:spPr/>
        <p:txBody>
          <a:bodyPr/>
          <a:lstStyle/>
          <a:p>
            <a:pPr rtl="0"/>
            <a:r>
              <a:rPr lang="it-IT" noProof="0"/>
              <a:t>Titolo presentazione</a:t>
            </a:r>
          </a:p>
        </p:txBody>
      </p:sp>
      <p:sp>
        <p:nvSpPr>
          <p:cNvPr id="5" name="Segnaposto numero diapositiva 4">
            <a:extLst>
              <a:ext uri="{FF2B5EF4-FFF2-40B4-BE49-F238E27FC236}">
                <a16:creationId xmlns:a16="http://schemas.microsoft.com/office/drawing/2014/main" id="{74B2D38A-BD11-4B71-8E13-2DCCFF42CA6A}"/>
              </a:ext>
            </a:extLst>
          </p:cNvPr>
          <p:cNvSpPr>
            <a:spLocks noGrp="1"/>
          </p:cNvSpPr>
          <p:nvPr>
            <p:ph type="sldNum" sz="quarter" idx="12"/>
          </p:nvPr>
        </p:nvSpPr>
        <p:spPr/>
        <p:txBody>
          <a:bodyPr/>
          <a:lstStyle/>
          <a:p>
            <a:pPr rtl="0"/>
            <a:fld id="{D8DA9DAA-006C-4F4B-980E-E3DF019B24E2}" type="slidenum">
              <a:rPr lang="it-IT" noProof="0" smtClean="0"/>
              <a:t>44</a:t>
            </a:fld>
            <a:endParaRPr lang="it-IT" noProof="0"/>
          </a:p>
        </p:txBody>
      </p:sp>
      <p:pic>
        <p:nvPicPr>
          <p:cNvPr id="7" name="Immagine 6">
            <a:extLst>
              <a:ext uri="{FF2B5EF4-FFF2-40B4-BE49-F238E27FC236}">
                <a16:creationId xmlns:a16="http://schemas.microsoft.com/office/drawing/2014/main" id="{2F480F25-74F8-458C-8127-E85FBECC6052}"/>
              </a:ext>
            </a:extLst>
          </p:cNvPr>
          <p:cNvPicPr>
            <a:picLocks noChangeAspect="1"/>
          </p:cNvPicPr>
          <p:nvPr/>
        </p:nvPicPr>
        <p:blipFill>
          <a:blip r:embed="rId3"/>
          <a:stretch>
            <a:fillRect/>
          </a:stretch>
        </p:blipFill>
        <p:spPr>
          <a:xfrm>
            <a:off x="1267427" y="1275792"/>
            <a:ext cx="5258534" cy="419158"/>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20175736-1852-4B77-98FD-CA035A3CD5AB}"/>
              </a:ext>
            </a:extLst>
          </p:cNvPr>
          <p:cNvPicPr>
            <a:picLocks noChangeAspect="1"/>
          </p:cNvPicPr>
          <p:nvPr/>
        </p:nvPicPr>
        <p:blipFill>
          <a:blip r:embed="rId4"/>
          <a:stretch>
            <a:fillRect/>
          </a:stretch>
        </p:blipFill>
        <p:spPr>
          <a:xfrm>
            <a:off x="1267427" y="1742556"/>
            <a:ext cx="5296639" cy="371527"/>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7C15E5EA-3D36-47C2-82FE-F8EF525B1956}"/>
              </a:ext>
            </a:extLst>
          </p:cNvPr>
          <p:cNvPicPr>
            <a:picLocks noChangeAspect="1"/>
          </p:cNvPicPr>
          <p:nvPr/>
        </p:nvPicPr>
        <p:blipFill>
          <a:blip r:embed="rId5"/>
          <a:stretch>
            <a:fillRect/>
          </a:stretch>
        </p:blipFill>
        <p:spPr>
          <a:xfrm>
            <a:off x="1261207" y="2398211"/>
            <a:ext cx="7621064" cy="800212"/>
          </a:xfrm>
          <a:prstGeom prst="rect">
            <a:avLst/>
          </a:prstGeom>
          <a:ln>
            <a:noFill/>
          </a:ln>
          <a:effectLst>
            <a:outerShdw blurRad="292100" dist="139700" dir="2700000" algn="tl" rotWithShape="0">
              <a:srgbClr val="333333">
                <a:alpha val="65000"/>
              </a:srgbClr>
            </a:outerShdw>
          </a:effectLst>
        </p:spPr>
      </p:pic>
      <p:pic>
        <p:nvPicPr>
          <p:cNvPr id="13" name="Immagine 12" descr="Immagine che contiene testo&#10;&#10;Descrizione generata automaticamente">
            <a:extLst>
              <a:ext uri="{FF2B5EF4-FFF2-40B4-BE49-F238E27FC236}">
                <a16:creationId xmlns:a16="http://schemas.microsoft.com/office/drawing/2014/main" id="{A34B3BF5-935A-4462-A647-77E8E116A3D8}"/>
              </a:ext>
            </a:extLst>
          </p:cNvPr>
          <p:cNvPicPr>
            <a:picLocks noChangeAspect="1"/>
          </p:cNvPicPr>
          <p:nvPr/>
        </p:nvPicPr>
        <p:blipFill>
          <a:blip r:embed="rId6"/>
          <a:stretch>
            <a:fillRect/>
          </a:stretch>
        </p:blipFill>
        <p:spPr>
          <a:xfrm>
            <a:off x="1261207" y="3466503"/>
            <a:ext cx="9763498" cy="24707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522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DC0F31-E43B-4051-BA3E-26762C458E80}"/>
              </a:ext>
            </a:extLst>
          </p:cNvPr>
          <p:cNvSpPr>
            <a:spLocks noGrp="1"/>
          </p:cNvSpPr>
          <p:nvPr>
            <p:ph type="title"/>
          </p:nvPr>
        </p:nvSpPr>
        <p:spPr>
          <a:xfrm>
            <a:off x="838200" y="365125"/>
            <a:ext cx="10515600" cy="915035"/>
          </a:xfrm>
        </p:spPr>
        <p:txBody>
          <a:bodyPr anchor="ctr">
            <a:normAutofit/>
          </a:bodyPr>
          <a:lstStyle/>
          <a:p>
            <a:r>
              <a:rPr lang="it-IT" dirty="0"/>
              <a:t>Arduino ed il codice utilizzato</a:t>
            </a:r>
          </a:p>
        </p:txBody>
      </p:sp>
      <p:pic>
        <p:nvPicPr>
          <p:cNvPr id="7" name="Immagine 6">
            <a:extLst>
              <a:ext uri="{FF2B5EF4-FFF2-40B4-BE49-F238E27FC236}">
                <a16:creationId xmlns:a16="http://schemas.microsoft.com/office/drawing/2014/main" id="{60525223-9A43-44F8-B206-51313E6D0E07}"/>
              </a:ext>
            </a:extLst>
          </p:cNvPr>
          <p:cNvPicPr>
            <a:picLocks noChangeAspect="1"/>
          </p:cNvPicPr>
          <p:nvPr/>
        </p:nvPicPr>
        <p:blipFill>
          <a:blip r:embed="rId3"/>
          <a:srcRect/>
          <a:stretch/>
        </p:blipFill>
        <p:spPr>
          <a:xfrm>
            <a:off x="1202731" y="1280160"/>
            <a:ext cx="9786537" cy="5441315"/>
          </a:xfrm>
          <a:prstGeom prst="rect">
            <a:avLst/>
          </a:prstGeom>
          <a:noFill/>
        </p:spPr>
      </p:pic>
      <p:sp>
        <p:nvSpPr>
          <p:cNvPr id="5" name="Segnaposto numero diapositiva 4">
            <a:extLst>
              <a:ext uri="{FF2B5EF4-FFF2-40B4-BE49-F238E27FC236}">
                <a16:creationId xmlns:a16="http://schemas.microsoft.com/office/drawing/2014/main" id="{E186E4B0-73C4-4187-949E-4C5DB51B38D0}"/>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it-IT" noProof="0" smtClean="0"/>
              <a:pPr rtl="0">
                <a:spcAft>
                  <a:spcPts val="600"/>
                </a:spcAft>
              </a:pPr>
              <a:t>45</a:t>
            </a:fld>
            <a:endParaRPr lang="it-IT" noProof="0"/>
          </a:p>
        </p:txBody>
      </p:sp>
    </p:spTree>
    <p:extLst>
      <p:ext uri="{BB962C8B-B14F-4D97-AF65-F5344CB8AC3E}">
        <p14:creationId xmlns:p14="http://schemas.microsoft.com/office/powerpoint/2010/main" val="294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911C878D-3D47-46D0-8545-F2E6F518686E}"/>
              </a:ext>
            </a:extLst>
          </p:cNvPr>
          <p:cNvSpPr>
            <a:spLocks noGrp="1"/>
          </p:cNvSpPr>
          <p:nvPr>
            <p:ph type="dt" sz="half" idx="10"/>
          </p:nvPr>
        </p:nvSpPr>
        <p:spPr/>
        <p:txBody>
          <a:bodyPr/>
          <a:lstStyle/>
          <a:p>
            <a:pPr rtl="0"/>
            <a:r>
              <a:rPr lang="it-IT" noProof="0"/>
              <a:t>03/09/20XX</a:t>
            </a:r>
          </a:p>
        </p:txBody>
      </p:sp>
      <p:sp>
        <p:nvSpPr>
          <p:cNvPr id="4" name="Segnaposto piè di pagina 3">
            <a:extLst>
              <a:ext uri="{FF2B5EF4-FFF2-40B4-BE49-F238E27FC236}">
                <a16:creationId xmlns:a16="http://schemas.microsoft.com/office/drawing/2014/main" id="{88DCC894-9616-4C98-A5BA-EF2FB40E0AA3}"/>
              </a:ext>
            </a:extLst>
          </p:cNvPr>
          <p:cNvSpPr>
            <a:spLocks noGrp="1"/>
          </p:cNvSpPr>
          <p:nvPr>
            <p:ph type="ftr" sz="quarter" idx="11"/>
          </p:nvPr>
        </p:nvSpPr>
        <p:spPr/>
        <p:txBody>
          <a:bodyPr/>
          <a:lstStyle/>
          <a:p>
            <a:pPr rtl="0"/>
            <a:r>
              <a:rPr lang="it-IT" noProof="0"/>
              <a:t>Titolo presentazione</a:t>
            </a:r>
          </a:p>
        </p:txBody>
      </p:sp>
      <p:sp>
        <p:nvSpPr>
          <p:cNvPr id="5" name="Segnaposto numero diapositiva 4">
            <a:extLst>
              <a:ext uri="{FF2B5EF4-FFF2-40B4-BE49-F238E27FC236}">
                <a16:creationId xmlns:a16="http://schemas.microsoft.com/office/drawing/2014/main" id="{99EE46BD-7256-4F58-A809-A3C07B4A6F94}"/>
              </a:ext>
            </a:extLst>
          </p:cNvPr>
          <p:cNvSpPr>
            <a:spLocks noGrp="1"/>
          </p:cNvSpPr>
          <p:nvPr>
            <p:ph type="sldNum" sz="quarter" idx="12"/>
          </p:nvPr>
        </p:nvSpPr>
        <p:spPr/>
        <p:txBody>
          <a:bodyPr/>
          <a:lstStyle/>
          <a:p>
            <a:pPr rtl="0"/>
            <a:fld id="{D8DA9DAA-006C-4F4B-980E-E3DF019B24E2}" type="slidenum">
              <a:rPr lang="it-IT" noProof="0" smtClean="0"/>
              <a:t>46</a:t>
            </a:fld>
            <a:endParaRPr lang="it-IT" noProof="0"/>
          </a:p>
        </p:txBody>
      </p:sp>
      <p:pic>
        <p:nvPicPr>
          <p:cNvPr id="9" name="Immagine 8">
            <a:extLst>
              <a:ext uri="{FF2B5EF4-FFF2-40B4-BE49-F238E27FC236}">
                <a16:creationId xmlns:a16="http://schemas.microsoft.com/office/drawing/2014/main" id="{CB204545-1B54-4A64-8B38-A6475268A0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29473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9B91E69-BCED-4727-B197-B59AEE054FDC}"/>
              </a:ext>
            </a:extLst>
          </p:cNvPr>
          <p:cNvSpPr>
            <a:spLocks noGrp="1"/>
          </p:cNvSpPr>
          <p:nvPr>
            <p:ph type="sldNum" sz="quarter" idx="12"/>
          </p:nvPr>
        </p:nvSpPr>
        <p:spPr/>
        <p:txBody>
          <a:bodyPr/>
          <a:lstStyle/>
          <a:p>
            <a:pPr rtl="0"/>
            <a:fld id="{D8DA9DAA-006C-4F4B-980E-E3DF019B24E2}" type="slidenum">
              <a:rPr lang="it-IT" noProof="0" smtClean="0"/>
              <a:t>47</a:t>
            </a:fld>
            <a:endParaRPr lang="it-IT" noProof="0"/>
          </a:p>
        </p:txBody>
      </p:sp>
      <p:graphicFrame>
        <p:nvGraphicFramePr>
          <p:cNvPr id="5" name="Tabella 5">
            <a:extLst>
              <a:ext uri="{FF2B5EF4-FFF2-40B4-BE49-F238E27FC236}">
                <a16:creationId xmlns:a16="http://schemas.microsoft.com/office/drawing/2014/main" id="{A592289C-54E0-4CDA-B220-17D67E9ECB48}"/>
              </a:ext>
            </a:extLst>
          </p:cNvPr>
          <p:cNvGraphicFramePr>
            <a:graphicFrameLocks noGrp="1"/>
          </p:cNvGraphicFramePr>
          <p:nvPr>
            <p:extLst>
              <p:ext uri="{D42A27DB-BD31-4B8C-83A1-F6EECF244321}">
                <p14:modId xmlns:p14="http://schemas.microsoft.com/office/powerpoint/2010/main" val="4278051034"/>
              </p:ext>
            </p:extLst>
          </p:nvPr>
        </p:nvGraphicFramePr>
        <p:xfrm>
          <a:off x="838200" y="72243"/>
          <a:ext cx="10716125" cy="6713514"/>
        </p:xfrm>
        <a:graphic>
          <a:graphicData uri="http://schemas.openxmlformats.org/drawingml/2006/table">
            <a:tbl>
              <a:tblPr firstRow="1" firstCol="1" bandRow="1">
                <a:tableStyleId>{93296810-A885-4BE3-A3E7-6D5BEEA58F35}</a:tableStyleId>
              </a:tblPr>
              <a:tblGrid>
                <a:gridCol w="2143225">
                  <a:extLst>
                    <a:ext uri="{9D8B030D-6E8A-4147-A177-3AD203B41FA5}">
                      <a16:colId xmlns:a16="http://schemas.microsoft.com/office/drawing/2014/main" val="2714969988"/>
                    </a:ext>
                  </a:extLst>
                </a:gridCol>
                <a:gridCol w="2143225">
                  <a:extLst>
                    <a:ext uri="{9D8B030D-6E8A-4147-A177-3AD203B41FA5}">
                      <a16:colId xmlns:a16="http://schemas.microsoft.com/office/drawing/2014/main" val="2054012625"/>
                    </a:ext>
                  </a:extLst>
                </a:gridCol>
                <a:gridCol w="2143225">
                  <a:extLst>
                    <a:ext uri="{9D8B030D-6E8A-4147-A177-3AD203B41FA5}">
                      <a16:colId xmlns:a16="http://schemas.microsoft.com/office/drawing/2014/main" val="2210032526"/>
                    </a:ext>
                  </a:extLst>
                </a:gridCol>
                <a:gridCol w="2143225">
                  <a:extLst>
                    <a:ext uri="{9D8B030D-6E8A-4147-A177-3AD203B41FA5}">
                      <a16:colId xmlns:a16="http://schemas.microsoft.com/office/drawing/2014/main" val="3973377059"/>
                    </a:ext>
                  </a:extLst>
                </a:gridCol>
                <a:gridCol w="2143225">
                  <a:extLst>
                    <a:ext uri="{9D8B030D-6E8A-4147-A177-3AD203B41FA5}">
                      <a16:colId xmlns:a16="http://schemas.microsoft.com/office/drawing/2014/main" val="3078920577"/>
                    </a:ext>
                  </a:extLst>
                </a:gridCol>
              </a:tblGrid>
              <a:tr h="535450">
                <a:tc>
                  <a:txBody>
                    <a:bodyPr/>
                    <a:lstStyle/>
                    <a:p>
                      <a:r>
                        <a:rPr lang="it-IT" sz="2400" dirty="0"/>
                        <a:t>Nome</a:t>
                      </a:r>
                      <a:endParaRPr lang="it-IT" dirty="0"/>
                    </a:p>
                  </a:txBody>
                  <a:tcPr/>
                </a:tc>
                <a:tc>
                  <a:txBody>
                    <a:bodyPr/>
                    <a:lstStyle/>
                    <a:p>
                      <a:r>
                        <a:rPr lang="it-IT" sz="2400" dirty="0"/>
                        <a:t>Codifica</a:t>
                      </a:r>
                    </a:p>
                  </a:txBody>
                  <a:tcPr/>
                </a:tc>
                <a:tc>
                  <a:txBody>
                    <a:bodyPr/>
                    <a:lstStyle/>
                    <a:p>
                      <a:r>
                        <a:rPr lang="it-IT" sz="2400" dirty="0"/>
                        <a:t>Descrizione</a:t>
                      </a:r>
                    </a:p>
                  </a:txBody>
                  <a:tcPr/>
                </a:tc>
                <a:tc>
                  <a:txBody>
                    <a:bodyPr/>
                    <a:lstStyle/>
                    <a:p>
                      <a:r>
                        <a:rPr lang="it-IT" sz="1800" dirty="0"/>
                        <a:t>Come ci si arriva</a:t>
                      </a:r>
                    </a:p>
                  </a:txBody>
                  <a:tcPr/>
                </a:tc>
                <a:tc>
                  <a:txBody>
                    <a:bodyPr/>
                    <a:lstStyle/>
                    <a:p>
                      <a:r>
                        <a:rPr lang="it-IT" sz="2000" dirty="0"/>
                        <a:t>Cosa ci si esce</a:t>
                      </a:r>
                    </a:p>
                  </a:txBody>
                  <a:tcPr/>
                </a:tc>
                <a:extLst>
                  <a:ext uri="{0D108BD9-81ED-4DB2-BD59-A6C34878D82A}">
                    <a16:rowId xmlns:a16="http://schemas.microsoft.com/office/drawing/2014/main" val="3954948482"/>
                  </a:ext>
                </a:extLst>
              </a:tr>
              <a:tr h="1880384">
                <a:tc>
                  <a:txBody>
                    <a:bodyPr/>
                    <a:lstStyle/>
                    <a:p>
                      <a:r>
                        <a:rPr lang="it-IT" dirty="0"/>
                        <a:t>Stato 0</a:t>
                      </a:r>
                    </a:p>
                  </a:txBody>
                  <a:tcPr/>
                </a:tc>
                <a:tc>
                  <a:txBody>
                    <a:bodyPr/>
                    <a:lstStyle/>
                    <a:p>
                      <a:r>
                        <a:rPr lang="it-IT" dirty="0"/>
                        <a:t>0</a:t>
                      </a:r>
                    </a:p>
                  </a:txBody>
                  <a:tcPr/>
                </a:tc>
                <a:tc>
                  <a:txBody>
                    <a:bodyPr/>
                    <a:lstStyle/>
                    <a:p>
                      <a:r>
                        <a:rPr lang="it-IT" dirty="0" err="1"/>
                        <a:t>Idle</a:t>
                      </a:r>
                      <a:endParaRPr lang="it-IT" dirty="0"/>
                    </a:p>
                  </a:txBody>
                  <a:tcPr/>
                </a:tc>
                <a:tc>
                  <a:txBody>
                    <a:bodyPr/>
                    <a:lstStyle/>
                    <a:p>
                      <a:pPr marL="285750" indent="-285750">
                        <a:buFont typeface="Arial" panose="020B0604020202020204" pitchFamily="34" charset="0"/>
                        <a:buChar char="•"/>
                      </a:pPr>
                      <a:r>
                        <a:rPr lang="it-IT" sz="1600" dirty="0"/>
                        <a:t>E’ lo stato inziale.</a:t>
                      </a:r>
                    </a:p>
                    <a:p>
                      <a:pPr marL="285750" indent="-285750">
                        <a:buFont typeface="Arial" panose="020B0604020202020204" pitchFamily="34" charset="0"/>
                        <a:buChar char="•"/>
                      </a:pPr>
                      <a:r>
                        <a:rPr lang="it-IT" sz="1600" dirty="0"/>
                        <a:t>Dallo stato 1 ricevendo 0</a:t>
                      </a:r>
                    </a:p>
                    <a:p>
                      <a:pPr marL="285750" indent="-285750">
                        <a:buFont typeface="Arial" panose="020B0604020202020204" pitchFamily="34" charset="0"/>
                        <a:buChar char="•"/>
                      </a:pPr>
                      <a:r>
                        <a:rPr lang="it-IT" sz="1600" dirty="0"/>
                        <a:t>Da qualunque altro stato ricevendo 9</a:t>
                      </a:r>
                    </a:p>
                  </a:txBody>
                  <a:tcPr/>
                </a:tc>
                <a:tc>
                  <a:txBody>
                    <a:bodyPr/>
                    <a:lstStyle/>
                    <a:p>
                      <a:pPr marL="285750" indent="-285750">
                        <a:buFont typeface="Arial" panose="020B0604020202020204" pitchFamily="34" charset="0"/>
                        <a:buChar char="•"/>
                      </a:pPr>
                      <a:r>
                        <a:rPr lang="it-IT" dirty="0"/>
                        <a:t>Ricevendo 1 si passa allo stato 1</a:t>
                      </a:r>
                    </a:p>
                  </a:txBody>
                  <a:tcPr/>
                </a:tc>
                <a:extLst>
                  <a:ext uri="{0D108BD9-81ED-4DB2-BD59-A6C34878D82A}">
                    <a16:rowId xmlns:a16="http://schemas.microsoft.com/office/drawing/2014/main" val="3894822561"/>
                  </a:ext>
                </a:extLst>
              </a:tr>
              <a:tr h="854720">
                <a:tc>
                  <a:txBody>
                    <a:bodyPr/>
                    <a:lstStyle/>
                    <a:p>
                      <a:r>
                        <a:rPr lang="it-IT" dirty="0"/>
                        <a:t>Stato 1</a:t>
                      </a:r>
                    </a:p>
                  </a:txBody>
                  <a:tcPr/>
                </a:tc>
                <a:tc>
                  <a:txBody>
                    <a:bodyPr/>
                    <a:lstStyle/>
                    <a:p>
                      <a:r>
                        <a:rPr lang="it-IT" dirty="0"/>
                        <a:t>1</a:t>
                      </a:r>
                    </a:p>
                  </a:txBody>
                  <a:tcPr/>
                </a:tc>
                <a:tc>
                  <a:txBody>
                    <a:bodyPr/>
                    <a:lstStyle/>
                    <a:p>
                      <a:r>
                        <a:rPr lang="it-IT" dirty="0"/>
                        <a:t>Controllo disponibilità pallone</a:t>
                      </a:r>
                    </a:p>
                  </a:txBody>
                  <a:tcPr/>
                </a:tc>
                <a:tc>
                  <a:txBody>
                    <a:bodyPr/>
                    <a:lstStyle/>
                    <a:p>
                      <a:pPr marL="285750" indent="-285750">
                        <a:buFont typeface="Arial" panose="020B0604020202020204" pitchFamily="34" charset="0"/>
                        <a:buChar char="•"/>
                      </a:pPr>
                      <a:r>
                        <a:rPr lang="it-IT" dirty="0"/>
                        <a:t>Dallo stato 0 ricevendo 1</a:t>
                      </a:r>
                    </a:p>
                  </a:txBody>
                  <a:tcPr/>
                </a:tc>
                <a:tc>
                  <a:txBody>
                    <a:bodyPr/>
                    <a:lstStyle/>
                    <a:p>
                      <a:pPr marL="285750" indent="-285750">
                        <a:buFont typeface="Arial" panose="020B0604020202020204" pitchFamily="34" charset="0"/>
                        <a:buChar char="•"/>
                      </a:pPr>
                      <a:r>
                        <a:rPr lang="it-IT" dirty="0"/>
                        <a:t>Impone lo stato 2 </a:t>
                      </a:r>
                    </a:p>
                  </a:txBody>
                  <a:tcPr/>
                </a:tc>
                <a:extLst>
                  <a:ext uri="{0D108BD9-81ED-4DB2-BD59-A6C34878D82A}">
                    <a16:rowId xmlns:a16="http://schemas.microsoft.com/office/drawing/2014/main" val="560585500"/>
                  </a:ext>
                </a:extLst>
              </a:tr>
              <a:tr h="854720">
                <a:tc>
                  <a:txBody>
                    <a:bodyPr/>
                    <a:lstStyle/>
                    <a:p>
                      <a:r>
                        <a:rPr lang="it-IT" dirty="0"/>
                        <a:t>Stato 2</a:t>
                      </a:r>
                    </a:p>
                  </a:txBody>
                  <a:tcPr/>
                </a:tc>
                <a:tc>
                  <a:txBody>
                    <a:bodyPr/>
                    <a:lstStyle/>
                    <a:p>
                      <a:r>
                        <a:rPr lang="it-IT" dirty="0"/>
                        <a:t>2</a:t>
                      </a:r>
                    </a:p>
                  </a:txBody>
                  <a:tcPr/>
                </a:tc>
                <a:tc>
                  <a:txBody>
                    <a:bodyPr/>
                    <a:lstStyle/>
                    <a:p>
                      <a:r>
                        <a:rPr lang="it-IT" dirty="0"/>
                        <a:t>Faccio entrare palla in meccanismo</a:t>
                      </a:r>
                    </a:p>
                  </a:txBody>
                  <a:tcPr/>
                </a:tc>
                <a:tc>
                  <a:txBody>
                    <a:bodyPr/>
                    <a:lstStyle/>
                    <a:p>
                      <a:pPr marL="285750" indent="-285750">
                        <a:buFont typeface="Arial" panose="020B0604020202020204" pitchFamily="34" charset="0"/>
                        <a:buChar char="•"/>
                      </a:pPr>
                      <a:r>
                        <a:rPr lang="it-IT" dirty="0"/>
                        <a:t>Dallo stato 1 che impone 2</a:t>
                      </a:r>
                    </a:p>
                  </a:txBody>
                  <a:tcPr/>
                </a:tc>
                <a:tc>
                  <a:txBody>
                    <a:bodyPr/>
                    <a:lstStyle/>
                    <a:p>
                      <a:pPr marL="285750" indent="-285750">
                        <a:buFont typeface="Arial" panose="020B0604020202020204" pitchFamily="34" charset="0"/>
                        <a:buChar char="•"/>
                      </a:pPr>
                      <a:r>
                        <a:rPr lang="it-IT" dirty="0"/>
                        <a:t>Impone lo stato 3</a:t>
                      </a:r>
                    </a:p>
                  </a:txBody>
                  <a:tcPr/>
                </a:tc>
                <a:extLst>
                  <a:ext uri="{0D108BD9-81ED-4DB2-BD59-A6C34878D82A}">
                    <a16:rowId xmlns:a16="http://schemas.microsoft.com/office/drawing/2014/main" val="3853325814"/>
                  </a:ext>
                </a:extLst>
              </a:tr>
              <a:tr h="598304">
                <a:tc>
                  <a:txBody>
                    <a:bodyPr/>
                    <a:lstStyle/>
                    <a:p>
                      <a:r>
                        <a:rPr lang="it-IT" dirty="0"/>
                        <a:t>Stato 3</a:t>
                      </a:r>
                    </a:p>
                  </a:txBody>
                  <a:tcPr/>
                </a:tc>
                <a:tc>
                  <a:txBody>
                    <a:bodyPr/>
                    <a:lstStyle/>
                    <a:p>
                      <a:r>
                        <a:rPr lang="it-IT" dirty="0"/>
                        <a:t>3</a:t>
                      </a:r>
                    </a:p>
                  </a:txBody>
                  <a:tcPr/>
                </a:tc>
                <a:tc>
                  <a:txBody>
                    <a:bodyPr/>
                    <a:lstStyle/>
                    <a:p>
                      <a:r>
                        <a:rPr lang="it-IT" dirty="0"/>
                        <a:t>Carico il meccanismo</a:t>
                      </a:r>
                    </a:p>
                  </a:txBody>
                  <a:tcPr/>
                </a:tc>
                <a:tc>
                  <a:txBody>
                    <a:bodyPr/>
                    <a:lstStyle/>
                    <a:p>
                      <a:pPr marL="285750" indent="-285750">
                        <a:buFont typeface="Arial" panose="020B0604020202020204" pitchFamily="34" charset="0"/>
                        <a:buChar char="•"/>
                      </a:pPr>
                      <a:r>
                        <a:rPr lang="it-IT" dirty="0"/>
                        <a:t>Dallo stato 2 che impone 3</a:t>
                      </a:r>
                    </a:p>
                  </a:txBody>
                  <a:tcPr/>
                </a:tc>
                <a:tc>
                  <a:txBody>
                    <a:bodyPr/>
                    <a:lstStyle/>
                    <a:p>
                      <a:pPr marL="285750" indent="-285750">
                        <a:buFont typeface="Arial" panose="020B0604020202020204" pitchFamily="34" charset="0"/>
                        <a:buChar char="•"/>
                      </a:pPr>
                      <a:r>
                        <a:rPr lang="it-IT" dirty="0"/>
                        <a:t>Impone lo stato 4</a:t>
                      </a:r>
                    </a:p>
                  </a:txBody>
                  <a:tcPr/>
                </a:tc>
                <a:extLst>
                  <a:ext uri="{0D108BD9-81ED-4DB2-BD59-A6C34878D82A}">
                    <a16:rowId xmlns:a16="http://schemas.microsoft.com/office/drawing/2014/main" val="941954763"/>
                  </a:ext>
                </a:extLst>
              </a:tr>
              <a:tr h="1111136">
                <a:tc>
                  <a:txBody>
                    <a:bodyPr/>
                    <a:lstStyle/>
                    <a:p>
                      <a:r>
                        <a:rPr lang="it-IT" dirty="0"/>
                        <a:t>Stato 4</a:t>
                      </a:r>
                    </a:p>
                  </a:txBody>
                  <a:tcPr/>
                </a:tc>
                <a:tc>
                  <a:txBody>
                    <a:bodyPr/>
                    <a:lstStyle/>
                    <a:p>
                      <a:r>
                        <a:rPr lang="it-IT" dirty="0"/>
                        <a:t>4</a:t>
                      </a:r>
                    </a:p>
                  </a:txBody>
                  <a:tcPr/>
                </a:tc>
                <a:tc>
                  <a:txBody>
                    <a:bodyPr/>
                    <a:lstStyle/>
                    <a:p>
                      <a:r>
                        <a:rPr lang="it-IT" dirty="0"/>
                        <a:t>Passo la palla e ricarico </a:t>
                      </a:r>
                    </a:p>
                  </a:txBody>
                  <a:tcPr/>
                </a:tc>
                <a:tc>
                  <a:txBody>
                    <a:bodyPr/>
                    <a:lstStyle/>
                    <a:p>
                      <a:pPr marL="285750" indent="-285750">
                        <a:buFont typeface="Arial" panose="020B0604020202020204" pitchFamily="34" charset="0"/>
                        <a:buChar char="•"/>
                      </a:pPr>
                      <a:r>
                        <a:rPr lang="it-IT" dirty="0"/>
                        <a:t>Dallo stato 3 che impone 4</a:t>
                      </a:r>
                    </a:p>
                  </a:txBody>
                  <a:tcPr/>
                </a:tc>
                <a:tc>
                  <a:txBody>
                    <a:bodyPr/>
                    <a:lstStyle/>
                    <a:p>
                      <a:pPr marL="285750" indent="-285750">
                        <a:buFont typeface="Arial" panose="020B0604020202020204" pitchFamily="34" charset="0"/>
                        <a:buChar char="•"/>
                      </a:pPr>
                      <a:r>
                        <a:rPr lang="it-IT" dirty="0"/>
                        <a:t>Impongo lo stato 1 facendo ricominciare il ciclo</a:t>
                      </a:r>
                    </a:p>
                  </a:txBody>
                  <a:tcPr/>
                </a:tc>
                <a:extLst>
                  <a:ext uri="{0D108BD9-81ED-4DB2-BD59-A6C34878D82A}">
                    <a16:rowId xmlns:a16="http://schemas.microsoft.com/office/drawing/2014/main" val="2184418612"/>
                  </a:ext>
                </a:extLst>
              </a:tr>
              <a:tr h="598304">
                <a:tc>
                  <a:txBody>
                    <a:bodyPr/>
                    <a:lstStyle/>
                    <a:p>
                      <a:r>
                        <a:rPr lang="it-IT" dirty="0"/>
                        <a:t>Stato 5</a:t>
                      </a:r>
                    </a:p>
                  </a:txBody>
                  <a:tcPr/>
                </a:tc>
                <a:tc>
                  <a:txBody>
                    <a:bodyPr/>
                    <a:lstStyle/>
                    <a:p>
                      <a:r>
                        <a:rPr lang="it-IT" dirty="0"/>
                        <a:t>5</a:t>
                      </a:r>
                    </a:p>
                  </a:txBody>
                  <a:tcPr/>
                </a:tc>
                <a:tc>
                  <a:txBody>
                    <a:bodyPr/>
                    <a:lstStyle/>
                    <a:p>
                      <a:r>
                        <a:rPr lang="it-IT" dirty="0"/>
                        <a:t>Azzero statistiche macchina</a:t>
                      </a:r>
                    </a:p>
                  </a:txBody>
                  <a:tcPr/>
                </a:tc>
                <a:tc>
                  <a:txBody>
                    <a:bodyPr/>
                    <a:lstStyle/>
                    <a:p>
                      <a:pPr marL="285750" indent="-285750">
                        <a:buFont typeface="Arial" panose="020B0604020202020204" pitchFamily="34" charset="0"/>
                        <a:buChar char="•"/>
                      </a:pPr>
                      <a:r>
                        <a:rPr lang="it-IT" dirty="0"/>
                        <a:t>Dallo stato 1 ricevendo 2</a:t>
                      </a:r>
                    </a:p>
                  </a:txBody>
                  <a:tcPr/>
                </a:tc>
                <a:tc>
                  <a:txBody>
                    <a:bodyPr/>
                    <a:lstStyle/>
                    <a:p>
                      <a:pPr marL="285750" indent="-285750">
                        <a:buFont typeface="Arial" panose="020B0604020202020204" pitchFamily="34" charset="0"/>
                        <a:buChar char="•"/>
                      </a:pPr>
                      <a:r>
                        <a:rPr lang="it-IT" dirty="0"/>
                        <a:t>Impongo lo stato 0</a:t>
                      </a:r>
                    </a:p>
                  </a:txBody>
                  <a:tcPr/>
                </a:tc>
                <a:extLst>
                  <a:ext uri="{0D108BD9-81ED-4DB2-BD59-A6C34878D82A}">
                    <a16:rowId xmlns:a16="http://schemas.microsoft.com/office/drawing/2014/main" val="3516868662"/>
                  </a:ext>
                </a:extLst>
              </a:tr>
            </a:tbl>
          </a:graphicData>
        </a:graphic>
      </p:graphicFrame>
    </p:spTree>
    <p:extLst>
      <p:ext uri="{BB962C8B-B14F-4D97-AF65-F5344CB8AC3E}">
        <p14:creationId xmlns:p14="http://schemas.microsoft.com/office/powerpoint/2010/main" val="349902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4023220-669D-4497-B806-AC7D16D020E3}"/>
              </a:ext>
            </a:extLst>
          </p:cNvPr>
          <p:cNvPicPr>
            <a:picLocks noChangeAspect="1"/>
          </p:cNvPicPr>
          <p:nvPr/>
        </p:nvPicPr>
        <p:blipFill>
          <a:blip r:embed="rId3"/>
          <a:srcRect/>
          <a:stretch/>
        </p:blipFill>
        <p:spPr>
          <a:xfrm>
            <a:off x="0" y="0"/>
            <a:ext cx="12192000" cy="6857999"/>
          </a:xfrm>
          <a:prstGeom prst="rect">
            <a:avLst/>
          </a:prstGeom>
        </p:spPr>
      </p:pic>
      <p:sp>
        <p:nvSpPr>
          <p:cNvPr id="4" name="Segnaposto numero diapositiva 3">
            <a:extLst>
              <a:ext uri="{FF2B5EF4-FFF2-40B4-BE49-F238E27FC236}">
                <a16:creationId xmlns:a16="http://schemas.microsoft.com/office/drawing/2014/main" id="{17E6727D-4928-4163-8187-E76988D138AE}"/>
              </a:ext>
            </a:extLst>
          </p:cNvPr>
          <p:cNvSpPr>
            <a:spLocks noGrp="1"/>
          </p:cNvSpPr>
          <p:nvPr>
            <p:ph type="sldNum" sz="quarter" idx="12"/>
          </p:nvPr>
        </p:nvSpPr>
        <p:spPr/>
        <p:txBody>
          <a:bodyPr/>
          <a:lstStyle/>
          <a:p>
            <a:pPr rtl="0"/>
            <a:fld id="{D8DA9DAA-006C-4F4B-980E-E3DF019B24E2}" type="slidenum">
              <a:rPr lang="it-IT" noProof="0" smtClean="0"/>
              <a:t>48</a:t>
            </a:fld>
            <a:endParaRPr lang="it-IT" noProof="0"/>
          </a:p>
        </p:txBody>
      </p:sp>
      <p:sp>
        <p:nvSpPr>
          <p:cNvPr id="2" name="CasellaDiTesto 1">
            <a:extLst>
              <a:ext uri="{FF2B5EF4-FFF2-40B4-BE49-F238E27FC236}">
                <a16:creationId xmlns:a16="http://schemas.microsoft.com/office/drawing/2014/main" id="{C0B94BDD-05F6-4E59-BE02-F74EF450A35C}"/>
              </a:ext>
            </a:extLst>
          </p:cNvPr>
          <p:cNvSpPr txBox="1"/>
          <p:nvPr/>
        </p:nvSpPr>
        <p:spPr>
          <a:xfrm>
            <a:off x="0" y="-94308"/>
            <a:ext cx="9250878" cy="461665"/>
          </a:xfrm>
          <a:prstGeom prst="rect">
            <a:avLst/>
          </a:prstGeom>
          <a:noFill/>
        </p:spPr>
        <p:txBody>
          <a:bodyPr wrap="square" rtlCol="0">
            <a:spAutoFit/>
          </a:bodyPr>
          <a:lstStyle/>
          <a:p>
            <a:r>
              <a:rPr lang="it-IT" sz="2400" b="1" u="sng">
                <a:effectLst>
                  <a:outerShdw blurRad="38100" dist="38100" dir="2700000" algn="tl">
                    <a:srgbClr val="000000">
                      <a:alpha val="43137"/>
                    </a:srgbClr>
                  </a:outerShdw>
                </a:effectLst>
              </a:rPr>
              <a:t>Automa a stati finiti implementato nella macchina in Arduino</a:t>
            </a:r>
            <a:endParaRPr lang="it-IT" sz="24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82705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2952ED-8010-4741-BEC5-ACD42FBE1ADD}"/>
              </a:ext>
            </a:extLst>
          </p:cNvPr>
          <p:cNvSpPr>
            <a:spLocks noGrp="1"/>
          </p:cNvSpPr>
          <p:nvPr>
            <p:ph type="title"/>
          </p:nvPr>
        </p:nvSpPr>
        <p:spPr>
          <a:xfrm>
            <a:off x="838200" y="383786"/>
            <a:ext cx="10515600" cy="1325563"/>
          </a:xfrm>
        </p:spPr>
        <p:txBody>
          <a:bodyPr>
            <a:noAutofit/>
          </a:bodyPr>
          <a:lstStyle/>
          <a:p>
            <a:r>
              <a:rPr lang="it-IT" sz="3600" dirty="0">
                <a:effectLst>
                  <a:outerShdw blurRad="38100" dist="38100" dir="2700000" algn="tl">
                    <a:srgbClr val="000000">
                      <a:alpha val="43137"/>
                    </a:srgbClr>
                  </a:outerShdw>
                </a:effectLst>
              </a:rPr>
              <a:t>Porzione di codice che definisce i cambiamenti di stati in base ai valori ricevuti o imposti dalla macchina stessa</a:t>
            </a:r>
          </a:p>
        </p:txBody>
      </p:sp>
      <p:pic>
        <p:nvPicPr>
          <p:cNvPr id="6" name="Segnaposto contenuto 5">
            <a:extLst>
              <a:ext uri="{FF2B5EF4-FFF2-40B4-BE49-F238E27FC236}">
                <a16:creationId xmlns:a16="http://schemas.microsoft.com/office/drawing/2014/main" id="{DED565B7-5EED-40A6-8E84-A36DAF69D209}"/>
              </a:ext>
            </a:extLst>
          </p:cNvPr>
          <p:cNvPicPr>
            <a:picLocks noGrp="1" noChangeAspect="1"/>
          </p:cNvPicPr>
          <p:nvPr>
            <p:ph idx="1"/>
          </p:nvPr>
        </p:nvPicPr>
        <p:blipFill rotWithShape="1">
          <a:blip r:embed="rId3"/>
          <a:srcRect l="3417" r="1748"/>
          <a:stretch/>
        </p:blipFill>
        <p:spPr>
          <a:xfrm>
            <a:off x="838200" y="2192286"/>
            <a:ext cx="11148391" cy="3826565"/>
          </a:xfrm>
          <a:prstGeom prst="rect">
            <a:avLst/>
          </a:prstGeom>
          <a:ln>
            <a:noFill/>
          </a:ln>
          <a:effectLst>
            <a:outerShdw blurRad="292100" dist="139700" dir="2700000" algn="tl" rotWithShape="0">
              <a:srgbClr val="333333">
                <a:alpha val="65000"/>
              </a:srgbClr>
            </a:outerShdw>
          </a:effectLst>
        </p:spPr>
      </p:pic>
      <p:sp>
        <p:nvSpPr>
          <p:cNvPr id="4" name="Segnaposto numero diapositiva 3">
            <a:extLst>
              <a:ext uri="{FF2B5EF4-FFF2-40B4-BE49-F238E27FC236}">
                <a16:creationId xmlns:a16="http://schemas.microsoft.com/office/drawing/2014/main" id="{2F815824-C2C1-4A62-8364-6C9EDE232158}"/>
              </a:ext>
            </a:extLst>
          </p:cNvPr>
          <p:cNvSpPr>
            <a:spLocks noGrp="1"/>
          </p:cNvSpPr>
          <p:nvPr>
            <p:ph type="sldNum" sz="quarter" idx="12"/>
          </p:nvPr>
        </p:nvSpPr>
        <p:spPr/>
        <p:txBody>
          <a:bodyPr/>
          <a:lstStyle/>
          <a:p>
            <a:pPr rtl="0"/>
            <a:fld id="{D8DA9DAA-006C-4F4B-980E-E3DF019B24E2}" type="slidenum">
              <a:rPr lang="it-IT" noProof="0" smtClean="0"/>
              <a:t>49</a:t>
            </a:fld>
            <a:endParaRPr lang="it-IT" noProof="0"/>
          </a:p>
        </p:txBody>
      </p:sp>
    </p:spTree>
    <p:extLst>
      <p:ext uri="{BB962C8B-B14F-4D97-AF65-F5344CB8AC3E}">
        <p14:creationId xmlns:p14="http://schemas.microsoft.com/office/powerpoint/2010/main" val="21273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it-IT" b="1" cap="all" spc="400" dirty="0">
                <a:solidFill>
                  <a:schemeClr val="bg1"/>
                </a:solidFill>
                <a:latin typeface="+mn-lt"/>
              </a:rPr>
              <a:t>Presentazione</a:t>
            </a:r>
            <a:endParaRPr lang="it-IT" dirty="0"/>
          </a:p>
        </p:txBody>
      </p:sp>
      <p:sp>
        <p:nvSpPr>
          <p:cNvPr id="4" name="Sottotitolo 3">
            <a:extLst>
              <a:ext uri="{FF2B5EF4-FFF2-40B4-BE49-F238E27FC236}">
                <a16:creationId xmlns:a16="http://schemas.microsoft.com/office/drawing/2014/main" id="{56538F15-2DCF-4C5F-A4D4-BEC148DCDD70}"/>
              </a:ext>
            </a:extLst>
          </p:cNvPr>
          <p:cNvSpPr>
            <a:spLocks noGrp="1"/>
          </p:cNvSpPr>
          <p:nvPr>
            <p:ph type="subTitle" idx="1"/>
          </p:nvPr>
        </p:nvSpPr>
        <p:spPr/>
        <p:txBody>
          <a:bodyPr/>
          <a:lstStyle/>
          <a:p>
            <a:r>
              <a:rPr lang="it-IT" dirty="0"/>
              <a:t>Perché investire nello sviluppo di Professor Splash?</a:t>
            </a:r>
          </a:p>
        </p:txBody>
      </p:sp>
    </p:spTree>
    <p:extLst>
      <p:ext uri="{BB962C8B-B14F-4D97-AF65-F5344CB8AC3E}">
        <p14:creationId xmlns:p14="http://schemas.microsoft.com/office/powerpoint/2010/main" val="2227882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225135"/>
          </a:xfrm>
        </p:spPr>
        <p:txBody>
          <a:bodyPr rtlCol="0">
            <a:normAutofit fontScale="90000"/>
          </a:bodyPr>
          <a:lstStyle/>
          <a:p>
            <a:pPr rtl="0"/>
            <a:r>
              <a:rPr lang="it-IT" sz="4400" dirty="0"/>
              <a:t>Struttura del pacchetto inviato dalla macchina al bridge via seriale</a:t>
            </a:r>
          </a:p>
        </p:txBody>
      </p:sp>
      <p:sp>
        <p:nvSpPr>
          <p:cNvPr id="6" name="Segnaposto numero diapositiva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it-IT" b="1" cap="all" spc="100" smtClean="0">
                <a:solidFill>
                  <a:schemeClr val="accent2"/>
                </a:solidFill>
              </a:rPr>
              <a:pPr rtl="0">
                <a:spcAft>
                  <a:spcPts val="600"/>
                </a:spcAft>
              </a:pPr>
              <a:t>50</a:t>
            </a:fld>
            <a:endParaRPr lang="it-IT" b="1" cap="all" spc="100" dirty="0">
              <a:solidFill>
                <a:schemeClr val="accent2"/>
              </a:solidFill>
            </a:endParaRPr>
          </a:p>
        </p:txBody>
      </p:sp>
      <p:graphicFrame>
        <p:nvGraphicFramePr>
          <p:cNvPr id="14" name="Segnaposto contenuto 6" descr="elemento grafico SmartArt elemento grafico">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2175407547"/>
              </p:ext>
            </p:extLst>
          </p:nvPr>
        </p:nvGraphicFramePr>
        <p:xfrm>
          <a:off x="838200" y="3333133"/>
          <a:ext cx="11213592" cy="3064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magine 3">
            <a:extLst>
              <a:ext uri="{FF2B5EF4-FFF2-40B4-BE49-F238E27FC236}">
                <a16:creationId xmlns:a16="http://schemas.microsoft.com/office/drawing/2014/main" id="{7CC04162-4906-4AA3-8C65-C1B3DBB81FFB}"/>
              </a:ext>
            </a:extLst>
          </p:cNvPr>
          <p:cNvPicPr>
            <a:picLocks noChangeAspect="1"/>
          </p:cNvPicPr>
          <p:nvPr/>
        </p:nvPicPr>
        <p:blipFill>
          <a:blip r:embed="rId8"/>
          <a:stretch>
            <a:fillRect/>
          </a:stretch>
        </p:blipFill>
        <p:spPr>
          <a:xfrm>
            <a:off x="838201" y="1567421"/>
            <a:ext cx="11213592" cy="1842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233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graphicEl>
                                              <a:dgm id="{FA4E6E73-A3C8-4495-927B-8AADA5A74297}"/>
                                            </p:graphicEl>
                                          </p:spTgt>
                                        </p:tgtEl>
                                        <p:attrNameLst>
                                          <p:attrName>style.visibility</p:attrName>
                                        </p:attrNameLst>
                                      </p:cBhvr>
                                      <p:to>
                                        <p:strVal val="visible"/>
                                      </p:to>
                                    </p:set>
                                    <p:animEffect transition="in" filter="fade">
                                      <p:cBhvr>
                                        <p:cTn id="12" dur="500"/>
                                        <p:tgtEl>
                                          <p:spTgt spid="14">
                                            <p:graphicEl>
                                              <a:dgm id="{FA4E6E73-A3C8-4495-927B-8AADA5A7429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graphicEl>
                                              <a:dgm id="{CA3A6A4E-2D39-41D2-A6B1-B590D0C452D2}"/>
                                            </p:graphicEl>
                                          </p:spTgt>
                                        </p:tgtEl>
                                        <p:attrNameLst>
                                          <p:attrName>style.visibility</p:attrName>
                                        </p:attrNameLst>
                                      </p:cBhvr>
                                      <p:to>
                                        <p:strVal val="visible"/>
                                      </p:to>
                                    </p:set>
                                    <p:animEffect transition="in" filter="fade">
                                      <p:cBhvr>
                                        <p:cTn id="15" dur="500"/>
                                        <p:tgtEl>
                                          <p:spTgt spid="14">
                                            <p:graphicEl>
                                              <a:dgm id="{CA3A6A4E-2D39-41D2-A6B1-B590D0C452D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graphicEl>
                                              <a:dgm id="{810D7AA7-A541-4507-BE7F-36CCF210089F}"/>
                                            </p:graphicEl>
                                          </p:spTgt>
                                        </p:tgtEl>
                                        <p:attrNameLst>
                                          <p:attrName>style.visibility</p:attrName>
                                        </p:attrNameLst>
                                      </p:cBhvr>
                                      <p:to>
                                        <p:strVal val="visible"/>
                                      </p:to>
                                    </p:set>
                                    <p:animEffect transition="in" filter="fade">
                                      <p:cBhvr>
                                        <p:cTn id="20" dur="500"/>
                                        <p:tgtEl>
                                          <p:spTgt spid="14">
                                            <p:graphicEl>
                                              <a:dgm id="{810D7AA7-A541-4507-BE7F-36CCF210089F}"/>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graphicEl>
                                              <a:dgm id="{E41E7729-FD3F-426D-804C-45BD60BD762D}"/>
                                            </p:graphicEl>
                                          </p:spTgt>
                                        </p:tgtEl>
                                        <p:attrNameLst>
                                          <p:attrName>style.visibility</p:attrName>
                                        </p:attrNameLst>
                                      </p:cBhvr>
                                      <p:to>
                                        <p:strVal val="visible"/>
                                      </p:to>
                                    </p:set>
                                    <p:animEffect transition="in" filter="fade">
                                      <p:cBhvr>
                                        <p:cTn id="25" dur="500"/>
                                        <p:tgtEl>
                                          <p:spTgt spid="14">
                                            <p:graphicEl>
                                              <a:dgm id="{E41E7729-FD3F-426D-804C-45BD60BD762D}"/>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graphicEl>
                                              <a:dgm id="{6C46E586-0364-4C52-98F9-74A7ACD803D1}"/>
                                            </p:graphicEl>
                                          </p:spTgt>
                                        </p:tgtEl>
                                        <p:attrNameLst>
                                          <p:attrName>style.visibility</p:attrName>
                                        </p:attrNameLst>
                                      </p:cBhvr>
                                      <p:to>
                                        <p:strVal val="visible"/>
                                      </p:to>
                                    </p:set>
                                    <p:animEffect transition="in" filter="fade">
                                      <p:cBhvr>
                                        <p:cTn id="28" dur="500"/>
                                        <p:tgtEl>
                                          <p:spTgt spid="14">
                                            <p:graphicEl>
                                              <a:dgm id="{6C46E586-0364-4C52-98F9-74A7ACD803D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graphicEl>
                                              <a:dgm id="{5E07F9E4-149C-4A89-848F-4ABDD305F0C5}"/>
                                            </p:graphicEl>
                                          </p:spTgt>
                                        </p:tgtEl>
                                        <p:attrNameLst>
                                          <p:attrName>style.visibility</p:attrName>
                                        </p:attrNameLst>
                                      </p:cBhvr>
                                      <p:to>
                                        <p:strVal val="visible"/>
                                      </p:to>
                                    </p:set>
                                    <p:animEffect transition="in" filter="fade">
                                      <p:cBhvr>
                                        <p:cTn id="33" dur="500"/>
                                        <p:tgtEl>
                                          <p:spTgt spid="14">
                                            <p:graphicEl>
                                              <a:dgm id="{5E07F9E4-149C-4A89-848F-4ABDD305F0C5}"/>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graphicEl>
                                              <a:dgm id="{473F2067-7126-4D56-A328-5A8CFD3D8D52}"/>
                                            </p:graphicEl>
                                          </p:spTgt>
                                        </p:tgtEl>
                                        <p:attrNameLst>
                                          <p:attrName>style.visibility</p:attrName>
                                        </p:attrNameLst>
                                      </p:cBhvr>
                                      <p:to>
                                        <p:strVal val="visible"/>
                                      </p:to>
                                    </p:set>
                                    <p:animEffect transition="in" filter="fade">
                                      <p:cBhvr>
                                        <p:cTn id="38" dur="500"/>
                                        <p:tgtEl>
                                          <p:spTgt spid="14">
                                            <p:graphicEl>
                                              <a:dgm id="{473F2067-7126-4D56-A328-5A8CFD3D8D52}"/>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graphicEl>
                                              <a:dgm id="{7A0B5EFC-88FB-4ED5-994F-D5F6584C2293}"/>
                                            </p:graphicEl>
                                          </p:spTgt>
                                        </p:tgtEl>
                                        <p:attrNameLst>
                                          <p:attrName>style.visibility</p:attrName>
                                        </p:attrNameLst>
                                      </p:cBhvr>
                                      <p:to>
                                        <p:strVal val="visible"/>
                                      </p:to>
                                    </p:set>
                                    <p:animEffect transition="in" filter="fade">
                                      <p:cBhvr>
                                        <p:cTn id="41" dur="500"/>
                                        <p:tgtEl>
                                          <p:spTgt spid="14">
                                            <p:graphicEl>
                                              <a:dgm id="{7A0B5EFC-88FB-4ED5-994F-D5F6584C2293}"/>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graphicEl>
                                              <a:dgm id="{FD7B29F2-0D66-4B4B-BC8A-82DA23575305}"/>
                                            </p:graphicEl>
                                          </p:spTgt>
                                        </p:tgtEl>
                                        <p:attrNameLst>
                                          <p:attrName>style.visibility</p:attrName>
                                        </p:attrNameLst>
                                      </p:cBhvr>
                                      <p:to>
                                        <p:strVal val="visible"/>
                                      </p:to>
                                    </p:set>
                                    <p:animEffect transition="in" filter="fade">
                                      <p:cBhvr>
                                        <p:cTn id="46" dur="500"/>
                                        <p:tgtEl>
                                          <p:spTgt spid="14">
                                            <p:graphicEl>
                                              <a:dgm id="{FD7B29F2-0D66-4B4B-BC8A-82DA23575305}"/>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graphicEl>
                                              <a:dgm id="{2377F551-4CF6-4656-B644-60A7FC1B0F64}"/>
                                            </p:graphicEl>
                                          </p:spTgt>
                                        </p:tgtEl>
                                        <p:attrNameLst>
                                          <p:attrName>style.visibility</p:attrName>
                                        </p:attrNameLst>
                                      </p:cBhvr>
                                      <p:to>
                                        <p:strVal val="visible"/>
                                      </p:to>
                                    </p:set>
                                    <p:animEffect transition="in" filter="fade">
                                      <p:cBhvr>
                                        <p:cTn id="51" dur="500"/>
                                        <p:tgtEl>
                                          <p:spTgt spid="14">
                                            <p:graphicEl>
                                              <a:dgm id="{2377F551-4CF6-4656-B644-60A7FC1B0F64}"/>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graphicEl>
                                              <a:dgm id="{69ED255C-64AC-4764-BC2C-7679ECCC9FE9}"/>
                                            </p:graphicEl>
                                          </p:spTgt>
                                        </p:tgtEl>
                                        <p:attrNameLst>
                                          <p:attrName>style.visibility</p:attrName>
                                        </p:attrNameLst>
                                      </p:cBhvr>
                                      <p:to>
                                        <p:strVal val="visible"/>
                                      </p:to>
                                    </p:set>
                                    <p:animEffect transition="in" filter="fade">
                                      <p:cBhvr>
                                        <p:cTn id="54" dur="500"/>
                                        <p:tgtEl>
                                          <p:spTgt spid="14">
                                            <p:graphicEl>
                                              <a:dgm id="{69ED255C-64AC-4764-BC2C-7679ECCC9FE9}"/>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
                                            <p:graphicEl>
                                              <a:dgm id="{1F1B09A6-DA7E-41D1-B8A6-E3B6E775E5C1}"/>
                                            </p:graphicEl>
                                          </p:spTgt>
                                        </p:tgtEl>
                                        <p:attrNameLst>
                                          <p:attrName>style.visibility</p:attrName>
                                        </p:attrNameLst>
                                      </p:cBhvr>
                                      <p:to>
                                        <p:strVal val="visible"/>
                                      </p:to>
                                    </p:set>
                                    <p:animEffect transition="in" filter="fade">
                                      <p:cBhvr>
                                        <p:cTn id="59" dur="500"/>
                                        <p:tgtEl>
                                          <p:spTgt spid="14">
                                            <p:graphicEl>
                                              <a:dgm id="{1F1B09A6-DA7E-41D1-B8A6-E3B6E775E5C1}"/>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graphicEl>
                                              <a:dgm id="{E2C584B7-5B6E-4F6E-A7B8-E679FEF7BC4D}"/>
                                            </p:graphicEl>
                                          </p:spTgt>
                                        </p:tgtEl>
                                        <p:attrNameLst>
                                          <p:attrName>style.visibility</p:attrName>
                                        </p:attrNameLst>
                                      </p:cBhvr>
                                      <p:to>
                                        <p:strVal val="visible"/>
                                      </p:to>
                                    </p:set>
                                    <p:animEffect transition="in" filter="fade">
                                      <p:cBhvr>
                                        <p:cTn id="64" dur="500"/>
                                        <p:tgtEl>
                                          <p:spTgt spid="14">
                                            <p:graphicEl>
                                              <a:dgm id="{E2C584B7-5B6E-4F6E-A7B8-E679FEF7BC4D}"/>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graphicEl>
                                              <a:dgm id="{B89F8758-DA9D-4018-859A-710084D7ABF3}"/>
                                            </p:graphicEl>
                                          </p:spTgt>
                                        </p:tgtEl>
                                        <p:attrNameLst>
                                          <p:attrName>style.visibility</p:attrName>
                                        </p:attrNameLst>
                                      </p:cBhvr>
                                      <p:to>
                                        <p:strVal val="visible"/>
                                      </p:to>
                                    </p:set>
                                    <p:animEffect transition="in" filter="fade">
                                      <p:cBhvr>
                                        <p:cTn id="67" dur="500"/>
                                        <p:tgtEl>
                                          <p:spTgt spid="14">
                                            <p:graphicEl>
                                              <a:dgm id="{B89F8758-DA9D-4018-859A-710084D7ABF3}"/>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
                                            <p:graphicEl>
                                              <a:dgm id="{B73D2BBA-574C-491E-A31C-8B6EA5CC871A}"/>
                                            </p:graphicEl>
                                          </p:spTgt>
                                        </p:tgtEl>
                                        <p:attrNameLst>
                                          <p:attrName>style.visibility</p:attrName>
                                        </p:attrNameLst>
                                      </p:cBhvr>
                                      <p:to>
                                        <p:strVal val="visible"/>
                                      </p:to>
                                    </p:set>
                                    <p:animEffect transition="in" filter="fade">
                                      <p:cBhvr>
                                        <p:cTn id="72" dur="500"/>
                                        <p:tgtEl>
                                          <p:spTgt spid="14">
                                            <p:graphicEl>
                                              <a:dgm id="{B73D2BBA-574C-491E-A31C-8B6EA5CC871A}"/>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4">
                                            <p:graphicEl>
                                              <a:dgm id="{D18A5B64-ED07-4BED-A0AF-E84357185CF2}"/>
                                            </p:graphicEl>
                                          </p:spTgt>
                                        </p:tgtEl>
                                        <p:attrNameLst>
                                          <p:attrName>style.visibility</p:attrName>
                                        </p:attrNameLst>
                                      </p:cBhvr>
                                      <p:to>
                                        <p:strVal val="visible"/>
                                      </p:to>
                                    </p:set>
                                    <p:animEffect transition="in" filter="fade">
                                      <p:cBhvr>
                                        <p:cTn id="77" dur="500"/>
                                        <p:tgtEl>
                                          <p:spTgt spid="14">
                                            <p:graphicEl>
                                              <a:dgm id="{D18A5B64-ED07-4BED-A0AF-E84357185CF2}"/>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4">
                                            <p:graphicEl>
                                              <a:dgm id="{702F103D-2475-4996-B29B-013BACCF8F8D}"/>
                                            </p:graphicEl>
                                          </p:spTgt>
                                        </p:tgtEl>
                                        <p:attrNameLst>
                                          <p:attrName>style.visibility</p:attrName>
                                        </p:attrNameLst>
                                      </p:cBhvr>
                                      <p:to>
                                        <p:strVal val="visible"/>
                                      </p:to>
                                    </p:set>
                                    <p:animEffect transition="in" filter="fade">
                                      <p:cBhvr>
                                        <p:cTn id="80" dur="500"/>
                                        <p:tgtEl>
                                          <p:spTgt spid="14">
                                            <p:graphicEl>
                                              <a:dgm id="{702F103D-2475-4996-B29B-013BACCF8F8D}"/>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4">
                                            <p:graphicEl>
                                              <a:dgm id="{18D708E2-0DC9-484A-BE2D-18355A18F51B}"/>
                                            </p:graphicEl>
                                          </p:spTgt>
                                        </p:tgtEl>
                                        <p:attrNameLst>
                                          <p:attrName>style.visibility</p:attrName>
                                        </p:attrNameLst>
                                      </p:cBhvr>
                                      <p:to>
                                        <p:strVal val="visible"/>
                                      </p:to>
                                    </p:set>
                                    <p:animEffect transition="in" filter="fade">
                                      <p:cBhvr>
                                        <p:cTn id="85" dur="500"/>
                                        <p:tgtEl>
                                          <p:spTgt spid="14">
                                            <p:graphicEl>
                                              <a:dgm id="{18D708E2-0DC9-484A-BE2D-18355A18F5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90EF1B-D1A5-4181-9663-87ADF3178916}"/>
              </a:ext>
            </a:extLst>
          </p:cNvPr>
          <p:cNvSpPr>
            <a:spLocks noGrp="1"/>
          </p:cNvSpPr>
          <p:nvPr>
            <p:ph type="title"/>
          </p:nvPr>
        </p:nvSpPr>
        <p:spPr>
          <a:xfrm>
            <a:off x="838200" y="136525"/>
            <a:ext cx="11148391" cy="966718"/>
          </a:xfrm>
        </p:spPr>
        <p:txBody>
          <a:bodyPr>
            <a:noAutofit/>
          </a:bodyPr>
          <a:lstStyle/>
          <a:p>
            <a:r>
              <a:rPr lang="it-IT" sz="4400" dirty="0"/>
              <a:t>Implementazione in Python del Bridge</a:t>
            </a:r>
          </a:p>
        </p:txBody>
      </p:sp>
      <p:sp>
        <p:nvSpPr>
          <p:cNvPr id="4" name="Segnaposto numero diapositiva 3">
            <a:extLst>
              <a:ext uri="{FF2B5EF4-FFF2-40B4-BE49-F238E27FC236}">
                <a16:creationId xmlns:a16="http://schemas.microsoft.com/office/drawing/2014/main" id="{48055A63-2B64-409E-BC0D-2201DD5AAFB6}"/>
              </a:ext>
            </a:extLst>
          </p:cNvPr>
          <p:cNvSpPr>
            <a:spLocks noGrp="1"/>
          </p:cNvSpPr>
          <p:nvPr>
            <p:ph type="sldNum" sz="quarter" idx="12"/>
          </p:nvPr>
        </p:nvSpPr>
        <p:spPr/>
        <p:txBody>
          <a:bodyPr/>
          <a:lstStyle/>
          <a:p>
            <a:pPr rtl="0"/>
            <a:fld id="{D8DA9DAA-006C-4F4B-980E-E3DF019B24E2}" type="slidenum">
              <a:rPr lang="it-IT" noProof="0" smtClean="0"/>
              <a:t>51</a:t>
            </a:fld>
            <a:endParaRPr lang="it-IT" noProof="0"/>
          </a:p>
        </p:txBody>
      </p:sp>
      <p:pic>
        <p:nvPicPr>
          <p:cNvPr id="6" name="Immagine 5" descr="Immagine che contiene testo&#10;&#10;Descrizione generata automaticamente">
            <a:extLst>
              <a:ext uri="{FF2B5EF4-FFF2-40B4-BE49-F238E27FC236}">
                <a16:creationId xmlns:a16="http://schemas.microsoft.com/office/drawing/2014/main" id="{D7E7278E-C130-4EAC-AD6F-D4F3934B2CC4}"/>
              </a:ext>
            </a:extLst>
          </p:cNvPr>
          <p:cNvPicPr>
            <a:picLocks noChangeAspect="1"/>
          </p:cNvPicPr>
          <p:nvPr/>
        </p:nvPicPr>
        <p:blipFill>
          <a:blip r:embed="rId3"/>
          <a:stretch>
            <a:fillRect/>
          </a:stretch>
        </p:blipFill>
        <p:spPr>
          <a:xfrm>
            <a:off x="894653" y="3665726"/>
            <a:ext cx="6062738" cy="1137959"/>
          </a:xfrm>
          <a:prstGeom prst="rect">
            <a:avLst/>
          </a:prstGeom>
          <a:ln>
            <a:noFill/>
          </a:ln>
          <a:effectLst>
            <a:outerShdw blurRad="292100" dist="139700" dir="2700000" algn="tl" rotWithShape="0">
              <a:srgbClr val="333333">
                <a:alpha val="65000"/>
              </a:srgbClr>
            </a:outerShdw>
          </a:effectLst>
        </p:spPr>
      </p:pic>
      <p:pic>
        <p:nvPicPr>
          <p:cNvPr id="8" name="Immagine 7" descr="Immagine che contiene testo&#10;&#10;Descrizione generata automaticamente">
            <a:extLst>
              <a:ext uri="{FF2B5EF4-FFF2-40B4-BE49-F238E27FC236}">
                <a16:creationId xmlns:a16="http://schemas.microsoft.com/office/drawing/2014/main" id="{74CC0C5B-E100-4BF3-B60A-F2634898E2EB}"/>
              </a:ext>
            </a:extLst>
          </p:cNvPr>
          <p:cNvPicPr>
            <a:picLocks noChangeAspect="1"/>
          </p:cNvPicPr>
          <p:nvPr/>
        </p:nvPicPr>
        <p:blipFill>
          <a:blip r:embed="rId4"/>
          <a:stretch>
            <a:fillRect/>
          </a:stretch>
        </p:blipFill>
        <p:spPr>
          <a:xfrm>
            <a:off x="894653" y="2766922"/>
            <a:ext cx="3010320" cy="724001"/>
          </a:xfrm>
          <a:prstGeom prst="rect">
            <a:avLst/>
          </a:prstGeom>
          <a:ln>
            <a:noFill/>
          </a:ln>
          <a:effectLst>
            <a:outerShdw blurRad="292100" dist="139700" dir="2700000" algn="tl" rotWithShape="0">
              <a:srgbClr val="333333">
                <a:alpha val="65000"/>
              </a:srgbClr>
            </a:outerShdw>
          </a:effectLst>
        </p:spPr>
      </p:pic>
      <p:pic>
        <p:nvPicPr>
          <p:cNvPr id="10" name="Immagine 9" descr="Immagine che contiene testo&#10;&#10;Descrizione generata automaticamente">
            <a:extLst>
              <a:ext uri="{FF2B5EF4-FFF2-40B4-BE49-F238E27FC236}">
                <a16:creationId xmlns:a16="http://schemas.microsoft.com/office/drawing/2014/main" id="{FEFAAF30-5EC4-4C55-B2EF-D15A1E334AD3}"/>
              </a:ext>
            </a:extLst>
          </p:cNvPr>
          <p:cNvPicPr>
            <a:picLocks noChangeAspect="1"/>
          </p:cNvPicPr>
          <p:nvPr/>
        </p:nvPicPr>
        <p:blipFill>
          <a:blip r:embed="rId5"/>
          <a:stretch>
            <a:fillRect/>
          </a:stretch>
        </p:blipFill>
        <p:spPr>
          <a:xfrm>
            <a:off x="900897" y="968096"/>
            <a:ext cx="8230749" cy="1838582"/>
          </a:xfrm>
          <a:prstGeom prst="rect">
            <a:avLst/>
          </a:prstGeom>
          <a:ln>
            <a:noFill/>
          </a:ln>
          <a:effectLst>
            <a:outerShdw blurRad="292100" dist="139700" dir="2700000" algn="tl" rotWithShape="0">
              <a:srgbClr val="333333">
                <a:alpha val="65000"/>
              </a:srgbClr>
            </a:outerShdw>
          </a:effectLst>
        </p:spPr>
      </p:pic>
      <p:pic>
        <p:nvPicPr>
          <p:cNvPr id="12" name="Immagine 11" descr="Immagine che contiene testo&#10;&#10;Descrizione generata automaticamente">
            <a:extLst>
              <a:ext uri="{FF2B5EF4-FFF2-40B4-BE49-F238E27FC236}">
                <a16:creationId xmlns:a16="http://schemas.microsoft.com/office/drawing/2014/main" id="{85D24A1C-303D-4965-BADF-51BC801A4D92}"/>
              </a:ext>
            </a:extLst>
          </p:cNvPr>
          <p:cNvPicPr>
            <a:picLocks noChangeAspect="1"/>
          </p:cNvPicPr>
          <p:nvPr/>
        </p:nvPicPr>
        <p:blipFill>
          <a:blip r:embed="rId6"/>
          <a:stretch>
            <a:fillRect/>
          </a:stretch>
        </p:blipFill>
        <p:spPr>
          <a:xfrm>
            <a:off x="894653" y="4803685"/>
            <a:ext cx="6539817" cy="1960449"/>
          </a:xfrm>
          <a:prstGeom prst="rect">
            <a:avLst/>
          </a:prstGeom>
        </p:spPr>
      </p:pic>
    </p:spTree>
    <p:extLst>
      <p:ext uri="{BB962C8B-B14F-4D97-AF65-F5344CB8AC3E}">
        <p14:creationId xmlns:p14="http://schemas.microsoft.com/office/powerpoint/2010/main" val="49309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9C4D36-283B-4FC3-82EE-6D239F1ED026}"/>
              </a:ext>
            </a:extLst>
          </p:cNvPr>
          <p:cNvSpPr>
            <a:spLocks noGrp="1"/>
          </p:cNvSpPr>
          <p:nvPr>
            <p:ph type="title"/>
          </p:nvPr>
        </p:nvSpPr>
        <p:spPr>
          <a:xfrm>
            <a:off x="838200" y="136525"/>
            <a:ext cx="10515600" cy="834887"/>
          </a:xfrm>
        </p:spPr>
        <p:txBody>
          <a:bodyPr>
            <a:normAutofit/>
          </a:bodyPr>
          <a:lstStyle/>
          <a:p>
            <a:r>
              <a:rPr lang="it-IT" sz="3600" dirty="0"/>
              <a:t>Implementazione del server con Adafruit.io</a:t>
            </a:r>
          </a:p>
        </p:txBody>
      </p:sp>
      <p:sp>
        <p:nvSpPr>
          <p:cNvPr id="4" name="Segnaposto numero diapositiva 3">
            <a:extLst>
              <a:ext uri="{FF2B5EF4-FFF2-40B4-BE49-F238E27FC236}">
                <a16:creationId xmlns:a16="http://schemas.microsoft.com/office/drawing/2014/main" id="{9F44DC37-7F55-4769-9A10-5FDAABB06978}"/>
              </a:ext>
            </a:extLst>
          </p:cNvPr>
          <p:cNvSpPr>
            <a:spLocks noGrp="1"/>
          </p:cNvSpPr>
          <p:nvPr>
            <p:ph type="sldNum" sz="quarter" idx="12"/>
          </p:nvPr>
        </p:nvSpPr>
        <p:spPr/>
        <p:txBody>
          <a:bodyPr/>
          <a:lstStyle/>
          <a:p>
            <a:pPr rtl="0"/>
            <a:fld id="{D8DA9DAA-006C-4F4B-980E-E3DF019B24E2}" type="slidenum">
              <a:rPr lang="it-IT" noProof="0" smtClean="0"/>
              <a:t>52</a:t>
            </a:fld>
            <a:endParaRPr lang="it-IT" noProof="0"/>
          </a:p>
        </p:txBody>
      </p:sp>
      <p:pic>
        <p:nvPicPr>
          <p:cNvPr id="5" name="Immagine 4" descr="Immagine che contiene tavolo&#10;&#10;Descrizione generata automaticamente">
            <a:extLst>
              <a:ext uri="{FF2B5EF4-FFF2-40B4-BE49-F238E27FC236}">
                <a16:creationId xmlns:a16="http://schemas.microsoft.com/office/drawing/2014/main" id="{AADB457B-575A-4BB6-AC7E-97C7CE0574D8}"/>
              </a:ext>
            </a:extLst>
          </p:cNvPr>
          <p:cNvPicPr>
            <a:picLocks noChangeAspect="1"/>
          </p:cNvPicPr>
          <p:nvPr/>
        </p:nvPicPr>
        <p:blipFill rotWithShape="1">
          <a:blip r:embed="rId3"/>
          <a:srcRect b="56744"/>
          <a:stretch/>
        </p:blipFill>
        <p:spPr>
          <a:xfrm>
            <a:off x="1373187" y="5111705"/>
            <a:ext cx="3715268" cy="1516393"/>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582D5F73-3578-4858-8C4D-F6094DEF26C3}"/>
              </a:ext>
            </a:extLst>
          </p:cNvPr>
          <p:cNvPicPr>
            <a:picLocks noChangeAspect="1"/>
          </p:cNvPicPr>
          <p:nvPr/>
        </p:nvPicPr>
        <p:blipFill>
          <a:blip r:embed="rId4"/>
          <a:stretch>
            <a:fillRect/>
          </a:stretch>
        </p:blipFill>
        <p:spPr>
          <a:xfrm>
            <a:off x="1373187" y="1169635"/>
            <a:ext cx="6716062" cy="37438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700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73EA6D-C649-4C86-B729-A2D3B878832F}"/>
              </a:ext>
            </a:extLst>
          </p:cNvPr>
          <p:cNvSpPr>
            <a:spLocks noGrp="1"/>
          </p:cNvSpPr>
          <p:nvPr>
            <p:ph type="title"/>
          </p:nvPr>
        </p:nvSpPr>
        <p:spPr>
          <a:xfrm>
            <a:off x="838200" y="245857"/>
            <a:ext cx="10515600" cy="688423"/>
          </a:xfrm>
        </p:spPr>
        <p:txBody>
          <a:bodyPr>
            <a:normAutofit/>
          </a:bodyPr>
          <a:lstStyle/>
          <a:p>
            <a:r>
              <a:rPr lang="it-IT" sz="3800" dirty="0"/>
              <a:t>Implementazione app con MIT App Inventor</a:t>
            </a:r>
          </a:p>
        </p:txBody>
      </p:sp>
      <p:sp>
        <p:nvSpPr>
          <p:cNvPr id="4" name="Segnaposto numero diapositiva 3">
            <a:extLst>
              <a:ext uri="{FF2B5EF4-FFF2-40B4-BE49-F238E27FC236}">
                <a16:creationId xmlns:a16="http://schemas.microsoft.com/office/drawing/2014/main" id="{3219E440-F1E4-419E-9F9B-61EF8A5E2E25}"/>
              </a:ext>
            </a:extLst>
          </p:cNvPr>
          <p:cNvSpPr>
            <a:spLocks noGrp="1"/>
          </p:cNvSpPr>
          <p:nvPr>
            <p:ph type="sldNum" sz="quarter" idx="12"/>
          </p:nvPr>
        </p:nvSpPr>
        <p:spPr/>
        <p:txBody>
          <a:bodyPr/>
          <a:lstStyle/>
          <a:p>
            <a:pPr rtl="0"/>
            <a:fld id="{D8DA9DAA-006C-4F4B-980E-E3DF019B24E2}" type="slidenum">
              <a:rPr lang="it-IT" noProof="0" smtClean="0"/>
              <a:t>53</a:t>
            </a:fld>
            <a:endParaRPr lang="it-IT" noProof="0"/>
          </a:p>
        </p:txBody>
      </p:sp>
      <p:pic>
        <p:nvPicPr>
          <p:cNvPr id="7" name="Immagine 6">
            <a:extLst>
              <a:ext uri="{FF2B5EF4-FFF2-40B4-BE49-F238E27FC236}">
                <a16:creationId xmlns:a16="http://schemas.microsoft.com/office/drawing/2014/main" id="{0A7A63EF-E024-40B1-98A7-687327DB0AAB}"/>
              </a:ext>
            </a:extLst>
          </p:cNvPr>
          <p:cNvPicPr>
            <a:picLocks noChangeAspect="1"/>
          </p:cNvPicPr>
          <p:nvPr/>
        </p:nvPicPr>
        <p:blipFill>
          <a:blip r:embed="rId3"/>
          <a:stretch>
            <a:fillRect/>
          </a:stretch>
        </p:blipFill>
        <p:spPr>
          <a:xfrm>
            <a:off x="1873103" y="1037072"/>
            <a:ext cx="9370827" cy="5268517"/>
          </a:xfrm>
          <a:prstGeom prst="rect">
            <a:avLst/>
          </a:prstGeom>
          <a:ln>
            <a:noFill/>
          </a:ln>
          <a:effectLst>
            <a:outerShdw blurRad="292100" dist="139700" dir="2700000" algn="tl" rotWithShape="0">
              <a:srgbClr val="333333">
                <a:alpha val="65000"/>
              </a:srgbClr>
            </a:outerShdw>
          </a:effectLst>
        </p:spPr>
      </p:pic>
      <p:pic>
        <p:nvPicPr>
          <p:cNvPr id="5" name="Immagine 4">
            <a:extLst>
              <a:ext uri="{FF2B5EF4-FFF2-40B4-BE49-F238E27FC236}">
                <a16:creationId xmlns:a16="http://schemas.microsoft.com/office/drawing/2014/main" id="{1C7DC0B7-AEF7-4607-B41C-FD8013176CEF}"/>
              </a:ext>
            </a:extLst>
          </p:cNvPr>
          <p:cNvPicPr>
            <a:picLocks noChangeAspect="1"/>
          </p:cNvPicPr>
          <p:nvPr/>
        </p:nvPicPr>
        <p:blipFill>
          <a:blip r:embed="rId4"/>
          <a:stretch>
            <a:fillRect/>
          </a:stretch>
        </p:blipFill>
        <p:spPr>
          <a:xfrm>
            <a:off x="1873104" y="1041187"/>
            <a:ext cx="9370826" cy="5268517"/>
          </a:xfrm>
          <a:prstGeom prst="rect">
            <a:avLst/>
          </a:prstGeom>
        </p:spPr>
      </p:pic>
    </p:spTree>
    <p:extLst>
      <p:ext uri="{BB962C8B-B14F-4D97-AF65-F5344CB8AC3E}">
        <p14:creationId xmlns:p14="http://schemas.microsoft.com/office/powerpoint/2010/main" val="170595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DFC02D-56AC-48A2-B6B4-873095E9C904}"/>
              </a:ext>
            </a:extLst>
          </p:cNvPr>
          <p:cNvSpPr>
            <a:spLocks noGrp="1"/>
          </p:cNvSpPr>
          <p:nvPr>
            <p:ph type="title"/>
          </p:nvPr>
        </p:nvSpPr>
        <p:spPr>
          <a:xfrm>
            <a:off x="838200" y="136525"/>
            <a:ext cx="10515600" cy="661570"/>
          </a:xfrm>
        </p:spPr>
        <p:txBody>
          <a:bodyPr>
            <a:normAutofit fontScale="90000"/>
          </a:bodyPr>
          <a:lstStyle/>
          <a:p>
            <a:r>
              <a:rPr lang="it-IT" dirty="0"/>
              <a:t>Variabili per il cambio di stato</a:t>
            </a:r>
          </a:p>
        </p:txBody>
      </p:sp>
      <p:graphicFrame>
        <p:nvGraphicFramePr>
          <p:cNvPr id="5" name="Segnaposto contenuto 4">
            <a:extLst>
              <a:ext uri="{FF2B5EF4-FFF2-40B4-BE49-F238E27FC236}">
                <a16:creationId xmlns:a16="http://schemas.microsoft.com/office/drawing/2014/main" id="{CC8C44BF-729B-4B82-B2A6-A4F8187E1578}"/>
              </a:ext>
            </a:extLst>
          </p:cNvPr>
          <p:cNvGraphicFramePr>
            <a:graphicFrameLocks noGrp="1"/>
          </p:cNvGraphicFramePr>
          <p:nvPr>
            <p:ph idx="1"/>
            <p:extLst>
              <p:ext uri="{D42A27DB-BD31-4B8C-83A1-F6EECF244321}">
                <p14:modId xmlns:p14="http://schemas.microsoft.com/office/powerpoint/2010/main" val="760421796"/>
              </p:ext>
            </p:extLst>
          </p:nvPr>
        </p:nvGraphicFramePr>
        <p:xfrm>
          <a:off x="838200" y="976392"/>
          <a:ext cx="10515600" cy="5379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egnaposto numero diapositiva 3">
            <a:extLst>
              <a:ext uri="{FF2B5EF4-FFF2-40B4-BE49-F238E27FC236}">
                <a16:creationId xmlns:a16="http://schemas.microsoft.com/office/drawing/2014/main" id="{EEC8AF6E-360F-449D-A445-1BACD46DC539}"/>
              </a:ext>
            </a:extLst>
          </p:cNvPr>
          <p:cNvSpPr>
            <a:spLocks noGrp="1"/>
          </p:cNvSpPr>
          <p:nvPr>
            <p:ph type="sldNum" sz="quarter" idx="12"/>
          </p:nvPr>
        </p:nvSpPr>
        <p:spPr/>
        <p:txBody>
          <a:bodyPr/>
          <a:lstStyle/>
          <a:p>
            <a:pPr rtl="0"/>
            <a:fld id="{D8DA9DAA-006C-4F4B-980E-E3DF019B24E2}" type="slidenum">
              <a:rPr lang="it-IT" noProof="0" smtClean="0"/>
              <a:t>54</a:t>
            </a:fld>
            <a:endParaRPr lang="it-IT" noProof="0"/>
          </a:p>
        </p:txBody>
      </p:sp>
    </p:spTree>
    <p:extLst>
      <p:ext uri="{BB962C8B-B14F-4D97-AF65-F5344CB8AC3E}">
        <p14:creationId xmlns:p14="http://schemas.microsoft.com/office/powerpoint/2010/main" val="73178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5C92593A-C638-4730-A4C5-81A5B837ABCF}"/>
                                            </p:graphicEl>
                                          </p:spTgt>
                                        </p:tgtEl>
                                        <p:attrNameLst>
                                          <p:attrName>style.visibility</p:attrName>
                                        </p:attrNameLst>
                                      </p:cBhvr>
                                      <p:to>
                                        <p:strVal val="visible"/>
                                      </p:to>
                                    </p:set>
                                    <p:animEffect transition="in" filter="fade">
                                      <p:cBhvr>
                                        <p:cTn id="7" dur="1000"/>
                                        <p:tgtEl>
                                          <p:spTgt spid="5">
                                            <p:graphicEl>
                                              <a:dgm id="{5C92593A-C638-4730-A4C5-81A5B837ABCF}"/>
                                            </p:graphicEl>
                                          </p:spTgt>
                                        </p:tgtEl>
                                      </p:cBhvr>
                                    </p:animEffect>
                                    <p:anim calcmode="lin" valueType="num">
                                      <p:cBhvr>
                                        <p:cTn id="8" dur="1000" fill="hold"/>
                                        <p:tgtEl>
                                          <p:spTgt spid="5">
                                            <p:graphicEl>
                                              <a:dgm id="{5C92593A-C638-4730-A4C5-81A5B837ABCF}"/>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5C92593A-C638-4730-A4C5-81A5B837ABCF}"/>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C62CE34B-9ABB-475D-85FC-27B9AF97D6D4}"/>
                                            </p:graphicEl>
                                          </p:spTgt>
                                        </p:tgtEl>
                                        <p:attrNameLst>
                                          <p:attrName>style.visibility</p:attrName>
                                        </p:attrNameLst>
                                      </p:cBhvr>
                                      <p:to>
                                        <p:strVal val="visible"/>
                                      </p:to>
                                    </p:set>
                                    <p:animEffect transition="in" filter="fade">
                                      <p:cBhvr>
                                        <p:cTn id="12" dur="1000"/>
                                        <p:tgtEl>
                                          <p:spTgt spid="5">
                                            <p:graphicEl>
                                              <a:dgm id="{C62CE34B-9ABB-475D-85FC-27B9AF97D6D4}"/>
                                            </p:graphicEl>
                                          </p:spTgt>
                                        </p:tgtEl>
                                      </p:cBhvr>
                                    </p:animEffect>
                                    <p:anim calcmode="lin" valueType="num">
                                      <p:cBhvr>
                                        <p:cTn id="13" dur="1000" fill="hold"/>
                                        <p:tgtEl>
                                          <p:spTgt spid="5">
                                            <p:graphicEl>
                                              <a:dgm id="{C62CE34B-9ABB-475D-85FC-27B9AF97D6D4}"/>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C62CE34B-9ABB-475D-85FC-27B9AF97D6D4}"/>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graphicEl>
                                              <a:dgm id="{5FEFF03A-D819-48AD-94C8-3283E40EF0B1}"/>
                                            </p:graphicEl>
                                          </p:spTgt>
                                        </p:tgtEl>
                                        <p:attrNameLst>
                                          <p:attrName>style.visibility</p:attrName>
                                        </p:attrNameLst>
                                      </p:cBhvr>
                                      <p:to>
                                        <p:strVal val="visible"/>
                                      </p:to>
                                    </p:set>
                                    <p:animEffect transition="in" filter="fade">
                                      <p:cBhvr>
                                        <p:cTn id="17" dur="1000"/>
                                        <p:tgtEl>
                                          <p:spTgt spid="5">
                                            <p:graphicEl>
                                              <a:dgm id="{5FEFF03A-D819-48AD-94C8-3283E40EF0B1}"/>
                                            </p:graphicEl>
                                          </p:spTgt>
                                        </p:tgtEl>
                                      </p:cBhvr>
                                    </p:animEffect>
                                    <p:anim calcmode="lin" valueType="num">
                                      <p:cBhvr>
                                        <p:cTn id="18" dur="1000" fill="hold"/>
                                        <p:tgtEl>
                                          <p:spTgt spid="5">
                                            <p:graphicEl>
                                              <a:dgm id="{5FEFF03A-D819-48AD-94C8-3283E40EF0B1}"/>
                                            </p:graphicEl>
                                          </p:spTgt>
                                        </p:tgtEl>
                                        <p:attrNameLst>
                                          <p:attrName>ppt_x</p:attrName>
                                        </p:attrNameLst>
                                      </p:cBhvr>
                                      <p:tavLst>
                                        <p:tav tm="0">
                                          <p:val>
                                            <p:strVal val="#ppt_x"/>
                                          </p:val>
                                        </p:tav>
                                        <p:tav tm="100000">
                                          <p:val>
                                            <p:strVal val="#ppt_x"/>
                                          </p:val>
                                        </p:tav>
                                      </p:tavLst>
                                    </p:anim>
                                    <p:anim calcmode="lin" valueType="num">
                                      <p:cBhvr>
                                        <p:cTn id="19" dur="1000" fill="hold"/>
                                        <p:tgtEl>
                                          <p:spTgt spid="5">
                                            <p:graphicEl>
                                              <a:dgm id="{5FEFF03A-D819-48AD-94C8-3283E40EF0B1}"/>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graphicEl>
                                              <a:dgm id="{4E4C45EC-5612-42D6-9837-C1796409EB74}"/>
                                            </p:graphicEl>
                                          </p:spTgt>
                                        </p:tgtEl>
                                        <p:attrNameLst>
                                          <p:attrName>style.visibility</p:attrName>
                                        </p:attrNameLst>
                                      </p:cBhvr>
                                      <p:to>
                                        <p:strVal val="visible"/>
                                      </p:to>
                                    </p:set>
                                    <p:animEffect transition="in" filter="fade">
                                      <p:cBhvr>
                                        <p:cTn id="22" dur="1000"/>
                                        <p:tgtEl>
                                          <p:spTgt spid="5">
                                            <p:graphicEl>
                                              <a:dgm id="{4E4C45EC-5612-42D6-9837-C1796409EB74}"/>
                                            </p:graphicEl>
                                          </p:spTgt>
                                        </p:tgtEl>
                                      </p:cBhvr>
                                    </p:animEffect>
                                    <p:anim calcmode="lin" valueType="num">
                                      <p:cBhvr>
                                        <p:cTn id="23" dur="1000" fill="hold"/>
                                        <p:tgtEl>
                                          <p:spTgt spid="5">
                                            <p:graphicEl>
                                              <a:dgm id="{4E4C45EC-5612-42D6-9837-C1796409EB74}"/>
                                            </p:graphicEl>
                                          </p:spTgt>
                                        </p:tgtEl>
                                        <p:attrNameLst>
                                          <p:attrName>ppt_x</p:attrName>
                                        </p:attrNameLst>
                                      </p:cBhvr>
                                      <p:tavLst>
                                        <p:tav tm="0">
                                          <p:val>
                                            <p:strVal val="#ppt_x"/>
                                          </p:val>
                                        </p:tav>
                                        <p:tav tm="100000">
                                          <p:val>
                                            <p:strVal val="#ppt_x"/>
                                          </p:val>
                                        </p:tav>
                                      </p:tavLst>
                                    </p:anim>
                                    <p:anim calcmode="lin" valueType="num">
                                      <p:cBhvr>
                                        <p:cTn id="24" dur="1000" fill="hold"/>
                                        <p:tgtEl>
                                          <p:spTgt spid="5">
                                            <p:graphicEl>
                                              <a:dgm id="{4E4C45EC-5612-42D6-9837-C1796409EB7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ottotitolo 14">
            <a:extLst>
              <a:ext uri="{FF2B5EF4-FFF2-40B4-BE49-F238E27FC236}">
                <a16:creationId xmlns:a16="http://schemas.microsoft.com/office/drawing/2014/main" id="{15BF6219-C7EF-44A4-ADE1-FB4DFB72BB58}"/>
              </a:ext>
            </a:extLst>
          </p:cNvPr>
          <p:cNvSpPr>
            <a:spLocks noGrp="1"/>
          </p:cNvSpPr>
          <p:nvPr>
            <p:ph type="subTitle" idx="1"/>
          </p:nvPr>
        </p:nvSpPr>
        <p:spPr/>
        <p:txBody>
          <a:bodyPr/>
          <a:lstStyle/>
          <a:p>
            <a:endParaRPr lang="it-IT"/>
          </a:p>
        </p:txBody>
      </p:sp>
      <p:sp>
        <p:nvSpPr>
          <p:cNvPr id="4" name="Segnaposto numero diapositiva 3">
            <a:extLst>
              <a:ext uri="{FF2B5EF4-FFF2-40B4-BE49-F238E27FC236}">
                <a16:creationId xmlns:a16="http://schemas.microsoft.com/office/drawing/2014/main" id="{D21B9B6F-0065-4245-9FE9-384C7B1D148E}"/>
              </a:ext>
            </a:extLst>
          </p:cNvPr>
          <p:cNvSpPr>
            <a:spLocks noGrp="1"/>
          </p:cNvSpPr>
          <p:nvPr>
            <p:ph type="sldNum" sz="quarter" idx="4294967295"/>
          </p:nvPr>
        </p:nvSpPr>
        <p:spPr>
          <a:xfrm>
            <a:off x="9448800" y="6356350"/>
            <a:ext cx="2743200" cy="365125"/>
          </a:xfrm>
        </p:spPr>
        <p:txBody>
          <a:bodyPr/>
          <a:lstStyle/>
          <a:p>
            <a:pPr rtl="0"/>
            <a:fld id="{D8DA9DAA-006C-4F4B-980E-E3DF019B24E2}" type="slidenum">
              <a:rPr lang="it-IT" noProof="0" smtClean="0"/>
              <a:t>55</a:t>
            </a:fld>
            <a:endParaRPr lang="it-IT" noProof="0"/>
          </a:p>
        </p:txBody>
      </p:sp>
      <p:sp>
        <p:nvSpPr>
          <p:cNvPr id="5" name="Rectangle 3">
            <a:extLst>
              <a:ext uri="{FF2B5EF4-FFF2-40B4-BE49-F238E27FC236}">
                <a16:creationId xmlns:a16="http://schemas.microsoft.com/office/drawing/2014/main" id="{EBAE0AEB-9ED7-472D-A4FC-38B31C26FC36}"/>
              </a:ext>
            </a:extLst>
          </p:cNvPr>
          <p:cNvSpPr>
            <a:spLocks noChangeArrowheads="1"/>
          </p:cNvSpPr>
          <p:nvPr/>
        </p:nvSpPr>
        <p:spPr bwMode="auto">
          <a:xfrm>
            <a:off x="7775808" y="-10627"/>
            <a:ext cx="4428000" cy="6876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0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err="1">
                <a:ln>
                  <a:noFill/>
                </a:ln>
                <a:solidFill>
                  <a:srgbClr val="CC7832"/>
                </a:solidFill>
                <a:effectLst/>
                <a:latin typeface="JetBrains Mono"/>
              </a:rPr>
              <a:t>def</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FFC66D"/>
                </a:solidFill>
                <a:effectLst/>
                <a:latin typeface="JetBrains Mono"/>
              </a:rPr>
              <a:t>Adattiva</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a:ln>
                  <a:noFill/>
                </a:ln>
                <a:solidFill>
                  <a:srgbClr val="808080"/>
                </a:solidFill>
                <a:effectLst/>
                <a:latin typeface="JetBrains Mono"/>
              </a:rPr>
              <a:t># DA DEFINIRE</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a:t>
            </a: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A8759"/>
                </a:solidFill>
                <a:effectLst/>
                <a:latin typeface="JetBrains Mono"/>
              </a:rPr>
              <a:t>'adattiva'</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livello = </a:t>
            </a:r>
            <a:r>
              <a:rPr kumimoji="0" lang="it-IT" altLang="it-IT" sz="1100" b="0" i="0" u="none" strike="noStrike" cap="none" normalizeH="0" baseline="0" dirty="0" err="1">
                <a:ln>
                  <a:noFill/>
                </a:ln>
                <a:solidFill>
                  <a:srgbClr val="94558D"/>
                </a:solidFill>
                <a:effectLst/>
                <a:latin typeface="JetBrains Mono"/>
              </a:rPr>
              <a:t>self</a:t>
            </a:r>
            <a:r>
              <a:rPr kumimoji="0" lang="it-IT" altLang="it-IT" sz="1100" b="0" i="0" u="none" strike="noStrike" cap="none" normalizeH="0" baseline="0" dirty="0" err="1">
                <a:ln>
                  <a:noFill/>
                </a:ln>
                <a:solidFill>
                  <a:srgbClr val="A9B7C6"/>
                </a:solidFill>
                <a:effectLst/>
                <a:latin typeface="JetBrains Mono"/>
              </a:rPr>
              <a:t>.Get_feed</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A8759"/>
                </a:solidFill>
                <a:effectLst/>
                <a:latin typeface="JetBrains Mono"/>
              </a:rPr>
              <a:t>'livello'</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serie_completate</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0</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0</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time_loop</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err="1">
                <a:ln>
                  <a:noFill/>
                </a:ln>
                <a:solidFill>
                  <a:srgbClr val="A9B7C6"/>
                </a:solidFill>
                <a:effectLst/>
                <a:latin typeface="JetBrains Mono"/>
              </a:rPr>
              <a:t>time.time</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'status'</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6897BB"/>
                </a:solidFill>
                <a:effectLst/>
                <a:latin typeface="JetBrains Mono"/>
              </a:rPr>
              <a:t>1</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CC7832"/>
                </a:solidFill>
                <a:effectLst/>
                <a:latin typeface="JetBrains Mono"/>
              </a:rPr>
              <a:t>while</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err="1">
                <a:ln>
                  <a:noFill/>
                </a:ln>
                <a:solidFill>
                  <a:srgbClr val="94558D"/>
                </a:solidFill>
                <a:effectLst/>
                <a:latin typeface="JetBrains Mono"/>
              </a:rPr>
              <a:t>self</a:t>
            </a:r>
            <a:r>
              <a:rPr kumimoji="0" lang="it-IT" altLang="it-IT" sz="1100" b="0" i="0" u="none" strike="noStrike" cap="none" normalizeH="0" baseline="0" dirty="0" err="1">
                <a:ln>
                  <a:noFill/>
                </a:ln>
                <a:solidFill>
                  <a:srgbClr val="A9B7C6"/>
                </a:solidFill>
                <a:effectLst/>
                <a:latin typeface="JetBrains Mono"/>
              </a:rPr>
              <a:t>.Get_feed</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A8759"/>
                </a:solidFill>
                <a:effectLst/>
                <a:latin typeface="JetBrains Mono"/>
              </a:rPr>
              <a:t>'program'</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5</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CC7832"/>
                </a:solidFill>
                <a:effectLst/>
                <a:latin typeface="JetBrains Mono"/>
              </a:rPr>
              <a:t>if</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time.time</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err="1">
                <a:ln>
                  <a:noFill/>
                </a:ln>
                <a:solidFill>
                  <a:srgbClr val="A9B7C6"/>
                </a:solidFill>
                <a:effectLst/>
                <a:latin typeface="JetBrains Mono"/>
              </a:rPr>
              <a:t>time_loop</a:t>
            </a:r>
            <a:r>
              <a:rPr kumimoji="0" lang="it-IT" altLang="it-IT" sz="1100" b="0" i="0" u="none" strike="noStrike" cap="none" normalizeH="0" baseline="0" dirty="0">
                <a:ln>
                  <a:noFill/>
                </a:ln>
                <a:solidFill>
                  <a:srgbClr val="A9B7C6"/>
                </a:solidFill>
                <a:effectLst/>
                <a:latin typeface="JetBrains Mono"/>
              </a:rPr>
              <a:t> &gt; </a:t>
            </a:r>
            <a:r>
              <a:rPr kumimoji="0" lang="it-IT" altLang="it-IT" sz="1100" b="0" i="0" u="none" strike="noStrike" cap="none" normalizeH="0" baseline="0" dirty="0">
                <a:ln>
                  <a:noFill/>
                </a:ln>
                <a:solidFill>
                  <a:srgbClr val="6897BB"/>
                </a:solidFill>
                <a:effectLst/>
                <a:latin typeface="JetBrains Mono"/>
              </a:rPr>
              <a:t>2</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tirati2 = </a:t>
            </a:r>
            <a:r>
              <a:rPr kumimoji="0" lang="it-IT" altLang="it-IT" sz="1100" b="0" i="0" u="none" strike="noStrike" cap="none" normalizeH="0" baseline="0" dirty="0" err="1">
                <a:ln>
                  <a:noFill/>
                </a:ln>
                <a:solidFill>
                  <a:srgbClr val="94558D"/>
                </a:solidFill>
                <a:effectLst/>
                <a:latin typeface="JetBrains Mono"/>
              </a:rPr>
              <a:t>self</a:t>
            </a:r>
            <a:r>
              <a:rPr kumimoji="0" lang="it-IT" altLang="it-IT" sz="1100" b="0" i="0" u="none" strike="noStrike" cap="none" normalizeH="0" baseline="0" dirty="0" err="1">
                <a:ln>
                  <a:noFill/>
                </a:ln>
                <a:solidFill>
                  <a:srgbClr val="A9B7C6"/>
                </a:solidFill>
                <a:effectLst/>
                <a:latin typeface="JetBrains Mono"/>
              </a:rPr>
              <a:t>.Get_feed</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A8759"/>
                </a:solidFill>
                <a:effectLst/>
                <a:latin typeface="JetBrains Mono"/>
              </a:rPr>
              <a:t>'tirati2'</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tirati3 = </a:t>
            </a:r>
            <a:r>
              <a:rPr kumimoji="0" lang="it-IT" altLang="it-IT" sz="1100" b="0" i="0" u="none" strike="noStrike" cap="none" normalizeH="0" baseline="0" dirty="0" err="1">
                <a:ln>
                  <a:noFill/>
                </a:ln>
                <a:solidFill>
                  <a:srgbClr val="94558D"/>
                </a:solidFill>
                <a:effectLst/>
                <a:latin typeface="JetBrains Mono"/>
              </a:rPr>
              <a:t>self</a:t>
            </a:r>
            <a:r>
              <a:rPr kumimoji="0" lang="it-IT" altLang="it-IT" sz="1100" b="0" i="0" u="none" strike="noStrike" cap="none" normalizeH="0" baseline="0" dirty="0" err="1">
                <a:ln>
                  <a:noFill/>
                </a:ln>
                <a:solidFill>
                  <a:srgbClr val="A9B7C6"/>
                </a:solidFill>
                <a:effectLst/>
                <a:latin typeface="JetBrains Mono"/>
              </a:rPr>
              <a:t>.Get_feed</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A8759"/>
                </a:solidFill>
                <a:effectLst/>
                <a:latin typeface="JetBrains Mono"/>
              </a:rPr>
              <a:t>'tirati3'</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CC7832"/>
                </a:solidFill>
                <a:effectLst/>
                <a:latin typeface="JetBrains Mono"/>
              </a:rPr>
              <a:t>if</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A9B7C6"/>
                </a:solidFill>
                <a:effectLst/>
                <a:latin typeface="JetBrains Mono"/>
              </a:rPr>
              <a:t>tirati2 == </a:t>
            </a:r>
            <a:r>
              <a:rPr kumimoji="0" lang="it-IT" altLang="it-IT" sz="1100" b="0" i="0" u="none" strike="noStrike" cap="none" normalizeH="0" baseline="0" dirty="0">
                <a:ln>
                  <a:noFill/>
                </a:ln>
                <a:solidFill>
                  <a:srgbClr val="6897BB"/>
                </a:solidFill>
                <a:effectLst/>
                <a:latin typeface="JetBrains Mono"/>
              </a:rPr>
              <a:t>10</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'status'</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6897BB"/>
                </a:solidFill>
                <a:effectLst/>
                <a:latin typeface="JetBrains Mono"/>
              </a:rPr>
              <a:t>2</a:t>
            </a: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a:ln>
                  <a:noFill/>
                </a:ln>
                <a:solidFill>
                  <a:srgbClr val="808080"/>
                </a:solidFill>
                <a:effectLst/>
                <a:latin typeface="JetBrains Mono"/>
              </a:rPr>
              <a:t># cancello le statistiche e mando in </a:t>
            </a:r>
            <a:r>
              <a:rPr kumimoji="0" lang="it-IT" altLang="it-IT" sz="1100" b="0" i="0" u="none" strike="noStrike" cap="none" normalizeH="0" baseline="0" dirty="0" err="1">
                <a:ln>
                  <a:noFill/>
                </a:ln>
                <a:solidFill>
                  <a:srgbClr val="808080"/>
                </a:solidFill>
                <a:effectLst/>
                <a:latin typeface="JetBrains Mono"/>
              </a:rPr>
              <a:t>idle</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a:t>
            </a:r>
            <a:r>
              <a:rPr kumimoji="0" lang="it-IT" altLang="it-IT" sz="1100" b="0" i="0" u="none" strike="noStrike" cap="none" normalizeH="0" baseline="0" dirty="0">
                <a:ln>
                  <a:noFill/>
                </a:ln>
                <a:solidFill>
                  <a:srgbClr val="A9B7C6"/>
                </a:solidFill>
                <a:effectLst/>
                <a:latin typeface="JetBrains Mono"/>
              </a:rPr>
              <a:t>realizzati2 = </a:t>
            </a:r>
            <a:r>
              <a:rPr kumimoji="0" lang="it-IT" altLang="it-IT" sz="1100" b="0" i="0" u="none" strike="noStrike" cap="none" normalizeH="0" baseline="0" dirty="0" err="1">
                <a:ln>
                  <a:noFill/>
                </a:ln>
                <a:solidFill>
                  <a:srgbClr val="94558D"/>
                </a:solidFill>
                <a:effectLst/>
                <a:latin typeface="JetBrains Mono"/>
              </a:rPr>
              <a:t>self</a:t>
            </a:r>
            <a:r>
              <a:rPr kumimoji="0" lang="it-IT" altLang="it-IT" sz="1100" b="0" i="0" u="none" strike="noStrike" cap="none" normalizeH="0" baseline="0" dirty="0" err="1">
                <a:ln>
                  <a:noFill/>
                </a:ln>
                <a:solidFill>
                  <a:srgbClr val="A9B7C6"/>
                </a:solidFill>
                <a:effectLst/>
                <a:latin typeface="JetBrains Mono"/>
              </a:rPr>
              <a:t>.Get_feed</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A8759"/>
                </a:solidFill>
                <a:effectLst/>
                <a:latin typeface="JetBrains Mono"/>
              </a:rPr>
              <a:t>'realizzati2'</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CC7832"/>
                </a:solidFill>
                <a:effectLst/>
                <a:latin typeface="JetBrains Mono"/>
              </a:rPr>
              <a:t>if</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A9B7C6"/>
                </a:solidFill>
                <a:effectLst/>
                <a:latin typeface="JetBrains Mono"/>
              </a:rPr>
              <a:t>realizzati2 &gt;= livello:</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1</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serie_completate</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err="1">
                <a:ln>
                  <a:noFill/>
                </a:ln>
                <a:solidFill>
                  <a:srgbClr val="A9B7C6"/>
                </a:solidFill>
                <a:effectLst/>
                <a:latin typeface="JetBrains Mono"/>
              </a:rPr>
              <a:t>serie_completate</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1</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'serie'</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serie_completate</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CC7832"/>
                </a:solidFill>
                <a:effectLst/>
                <a:latin typeface="JetBrains Mono"/>
              </a:rPr>
              <a:t>if</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&gt;= </a:t>
            </a:r>
            <a:r>
              <a:rPr kumimoji="0" lang="it-IT" altLang="it-IT" sz="1100" b="0" i="0" u="none" strike="noStrike" cap="none" normalizeH="0" baseline="0" dirty="0">
                <a:ln>
                  <a:noFill/>
                </a:ln>
                <a:solidFill>
                  <a:srgbClr val="6897BB"/>
                </a:solidFill>
                <a:effectLst/>
                <a:latin typeface="JetBrains Mono"/>
              </a:rPr>
              <a:t>2</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livello = livello + </a:t>
            </a:r>
            <a:r>
              <a:rPr kumimoji="0" lang="it-IT" altLang="it-IT" sz="1100" b="0" i="0" u="none" strike="noStrike" cap="none" normalizeH="0" baseline="0" dirty="0">
                <a:ln>
                  <a:noFill/>
                </a:ln>
                <a:solidFill>
                  <a:srgbClr val="6897BB"/>
                </a:solidFill>
                <a:effectLst/>
                <a:latin typeface="JetBrains Mono"/>
              </a:rPr>
              <a:t>1</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0</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a:ln>
                  <a:noFill/>
                </a:ln>
                <a:solidFill>
                  <a:srgbClr val="CC7832"/>
                </a:solidFill>
                <a:effectLst/>
                <a:latin typeface="JetBrains Mono"/>
              </a:rPr>
              <a:t>else</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0</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err="1">
                <a:ln>
                  <a:noFill/>
                </a:ln>
                <a:solidFill>
                  <a:srgbClr val="94558D"/>
                </a:solidFill>
                <a:effectLst/>
                <a:latin typeface="JetBrains Mono"/>
              </a:rPr>
              <a:t>self</a:t>
            </a:r>
            <a:r>
              <a:rPr kumimoji="0" lang="it-IT" altLang="it-IT" sz="1100" b="0" i="0" u="none" strike="noStrike" cap="none" normalizeH="0" baseline="0" dirty="0" err="1">
                <a:ln>
                  <a:noFill/>
                </a:ln>
                <a:solidFill>
                  <a:srgbClr val="A9B7C6"/>
                </a:solidFill>
                <a:effectLst/>
                <a:latin typeface="JetBrains Mono"/>
              </a:rPr>
              <a:t>.Azzera_statistiche</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897BB"/>
                </a:solidFill>
                <a:effectLst/>
                <a:latin typeface="JetBrains Mono"/>
              </a:rPr>
              <a:t>2</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'status'</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6897BB"/>
                </a:solidFill>
                <a:effectLst/>
                <a:latin typeface="JetBrains Mono"/>
              </a:rPr>
              <a:t>1</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CC7832"/>
                </a:solidFill>
                <a:effectLst/>
                <a:latin typeface="JetBrains Mono"/>
              </a:rPr>
              <a:t>elif</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A9B7C6"/>
                </a:solidFill>
                <a:effectLst/>
                <a:latin typeface="JetBrains Mono"/>
              </a:rPr>
              <a:t>tirati3 == </a:t>
            </a:r>
            <a:r>
              <a:rPr kumimoji="0" lang="it-IT" altLang="it-IT" sz="1100" b="0" i="0" u="none" strike="noStrike" cap="none" normalizeH="0" baseline="0" dirty="0">
                <a:ln>
                  <a:noFill/>
                </a:ln>
                <a:solidFill>
                  <a:srgbClr val="6897BB"/>
                </a:solidFill>
                <a:effectLst/>
                <a:latin typeface="JetBrains Mono"/>
              </a:rPr>
              <a:t>10</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realizzati3 = </a:t>
            </a:r>
            <a:r>
              <a:rPr kumimoji="0" lang="it-IT" altLang="it-IT" sz="1100" b="0" i="0" u="none" strike="noStrike" cap="none" normalizeH="0" baseline="0" dirty="0" err="1">
                <a:ln>
                  <a:noFill/>
                </a:ln>
                <a:solidFill>
                  <a:srgbClr val="94558D"/>
                </a:solidFill>
                <a:effectLst/>
                <a:latin typeface="JetBrains Mono"/>
              </a:rPr>
              <a:t>self</a:t>
            </a:r>
            <a:r>
              <a:rPr kumimoji="0" lang="it-IT" altLang="it-IT" sz="1100" b="0" i="0" u="none" strike="noStrike" cap="none" normalizeH="0" baseline="0" dirty="0" err="1">
                <a:ln>
                  <a:noFill/>
                </a:ln>
                <a:solidFill>
                  <a:srgbClr val="A9B7C6"/>
                </a:solidFill>
                <a:effectLst/>
                <a:latin typeface="JetBrains Mono"/>
              </a:rPr>
              <a:t>.Get_feed</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A8759"/>
                </a:solidFill>
                <a:effectLst/>
                <a:latin typeface="JetBrains Mono"/>
              </a:rPr>
              <a:t>'realizzati3'</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CC7832"/>
                </a:solidFill>
                <a:effectLst/>
                <a:latin typeface="JetBrains Mono"/>
              </a:rPr>
              <a:t>if</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A9B7C6"/>
                </a:solidFill>
                <a:effectLst/>
                <a:latin typeface="JetBrains Mono"/>
              </a:rPr>
              <a:t>realizzati3 &gt;= livello:</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1</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serie_completate</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err="1">
                <a:ln>
                  <a:noFill/>
                </a:ln>
                <a:solidFill>
                  <a:srgbClr val="A9B7C6"/>
                </a:solidFill>
                <a:effectLst/>
                <a:latin typeface="JetBrains Mono"/>
              </a:rPr>
              <a:t>serie_completate</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1</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'serie'</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serie_completate</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CC7832"/>
                </a:solidFill>
                <a:effectLst/>
                <a:latin typeface="JetBrains Mono"/>
              </a:rPr>
              <a:t>if</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&gt;= </a:t>
            </a:r>
            <a:r>
              <a:rPr kumimoji="0" lang="it-IT" altLang="it-IT" sz="1100" b="0" i="0" u="none" strike="noStrike" cap="none" normalizeH="0" baseline="0" dirty="0">
                <a:ln>
                  <a:noFill/>
                </a:ln>
                <a:solidFill>
                  <a:srgbClr val="6897BB"/>
                </a:solidFill>
                <a:effectLst/>
                <a:latin typeface="JetBrains Mono"/>
              </a:rPr>
              <a:t>2</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livello = livello + </a:t>
            </a:r>
            <a:r>
              <a:rPr kumimoji="0" lang="it-IT" altLang="it-IT" sz="1100" b="0" i="0" u="none" strike="noStrike" cap="none" normalizeH="0" baseline="0" dirty="0">
                <a:ln>
                  <a:noFill/>
                </a:ln>
                <a:solidFill>
                  <a:srgbClr val="6897BB"/>
                </a:solidFill>
                <a:effectLst/>
                <a:latin typeface="JetBrains Mono"/>
              </a:rPr>
              <a:t>1</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'livello'</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A9B7C6"/>
                </a:solidFill>
                <a:effectLst/>
                <a:latin typeface="JetBrains Mono"/>
              </a:rPr>
              <a:t>livello)</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0</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a:ln>
                  <a:noFill/>
                </a:ln>
                <a:solidFill>
                  <a:srgbClr val="CC7832"/>
                </a:solidFill>
                <a:effectLst/>
                <a:latin typeface="JetBrains Mono"/>
              </a:rPr>
              <a:t>else</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A9B7C6"/>
                </a:solidFill>
                <a:effectLst/>
                <a:latin typeface="JetBrains Mono"/>
              </a:rPr>
              <a:t>serie_di_fila</a:t>
            </a:r>
            <a:r>
              <a:rPr kumimoji="0" lang="it-IT" altLang="it-IT" sz="1100" b="0" i="0" u="none" strike="noStrike" cap="none" normalizeH="0" baseline="0" dirty="0">
                <a:ln>
                  <a:noFill/>
                </a:ln>
                <a:solidFill>
                  <a:srgbClr val="A9B7C6"/>
                </a:solidFill>
                <a:effectLst/>
                <a:latin typeface="JetBrains Mono"/>
              </a:rPr>
              <a:t> = </a:t>
            </a:r>
            <a:r>
              <a:rPr kumimoji="0" lang="it-IT" altLang="it-IT" sz="1100" b="0" i="0" u="none" strike="noStrike" cap="none" normalizeH="0" baseline="0" dirty="0">
                <a:ln>
                  <a:noFill/>
                </a:ln>
                <a:solidFill>
                  <a:srgbClr val="6897BB"/>
                </a:solidFill>
                <a:effectLst/>
                <a:latin typeface="JetBrains Mono"/>
              </a:rPr>
              <a:t>0</a:t>
            </a:r>
            <a:br>
              <a:rPr kumimoji="0" lang="it-IT" altLang="it-IT" sz="1100" b="0" i="0" u="none" strike="noStrike" cap="none" normalizeH="0" baseline="0" dirty="0">
                <a:ln>
                  <a:noFill/>
                </a:ln>
                <a:solidFill>
                  <a:srgbClr val="6897BB"/>
                </a:solidFill>
                <a:effectLst/>
                <a:latin typeface="JetBrains Mono"/>
              </a:rPr>
            </a:br>
            <a:r>
              <a:rPr kumimoji="0" lang="it-IT" altLang="it-IT" sz="1100" b="0" i="0" u="none" strike="noStrike" cap="none" normalizeH="0" baseline="0" dirty="0">
                <a:ln>
                  <a:noFill/>
                </a:ln>
                <a:solidFill>
                  <a:srgbClr val="6897BB"/>
                </a:solidFill>
                <a:effectLst/>
                <a:latin typeface="JetBrains Mono"/>
              </a:rPr>
              <a:t>                </a:t>
            </a:r>
            <a:r>
              <a:rPr kumimoji="0" lang="it-IT" altLang="it-IT" sz="1100" b="0" i="0" u="none" strike="noStrike" cap="none" normalizeH="0" baseline="0" dirty="0" err="1">
                <a:ln>
                  <a:noFill/>
                </a:ln>
                <a:solidFill>
                  <a:srgbClr val="94558D"/>
                </a:solidFill>
                <a:effectLst/>
                <a:latin typeface="JetBrains Mono"/>
              </a:rPr>
              <a:t>self</a:t>
            </a:r>
            <a:r>
              <a:rPr kumimoji="0" lang="it-IT" altLang="it-IT" sz="1100" b="0" i="0" u="none" strike="noStrike" cap="none" normalizeH="0" baseline="0" dirty="0" err="1">
                <a:ln>
                  <a:noFill/>
                </a:ln>
                <a:solidFill>
                  <a:srgbClr val="A9B7C6"/>
                </a:solidFill>
                <a:effectLst/>
                <a:latin typeface="JetBrains Mono"/>
              </a:rPr>
              <a:t>.Azzera_statistiche</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897BB"/>
                </a:solidFill>
                <a:effectLst/>
                <a:latin typeface="JetBrains Mono"/>
              </a:rPr>
              <a:t>3</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'status'</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6897BB"/>
                </a:solidFill>
                <a:effectLst/>
                <a:latin typeface="JetBrains Mono"/>
              </a:rPr>
              <a:t>1</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'status'</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6897BB"/>
                </a:solidFill>
                <a:effectLst/>
                <a:latin typeface="JetBrains Mono"/>
              </a:rPr>
              <a:t>0</a:t>
            </a:r>
            <a:r>
              <a:rPr kumimoji="0" lang="it-IT" altLang="it-IT" sz="1100" b="0" i="0" u="none" strike="noStrike" cap="none" normalizeH="0" baseline="0" dirty="0">
                <a:ln>
                  <a:noFill/>
                </a:ln>
                <a:solidFill>
                  <a:srgbClr val="A9B7C6"/>
                </a:solidFill>
                <a:effectLst/>
                <a:latin typeface="JetBrains Mono"/>
              </a:rPr>
              <a:t>)</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82BCDF7E-5AB8-4237-84B2-9B9FC81922EA}"/>
              </a:ext>
            </a:extLst>
          </p:cNvPr>
          <p:cNvSpPr>
            <a:spLocks noChangeArrowheads="1"/>
          </p:cNvSpPr>
          <p:nvPr/>
        </p:nvSpPr>
        <p:spPr bwMode="auto">
          <a:xfrm>
            <a:off x="3935163" y="-3674"/>
            <a:ext cx="3727243" cy="6876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dirty="0" err="1">
                <a:ln>
                  <a:noFill/>
                </a:ln>
                <a:solidFill>
                  <a:srgbClr val="CC7832"/>
                </a:solidFill>
                <a:effectLst/>
                <a:latin typeface="JetBrains Mono"/>
              </a:rPr>
              <a:t>def</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err="1">
                <a:ln>
                  <a:noFill/>
                </a:ln>
                <a:solidFill>
                  <a:srgbClr val="FFC66D"/>
                </a:solidFill>
                <a:effectLst/>
                <a:latin typeface="JetBrains Mono"/>
              </a:rPr>
              <a:t>Tiro_ad_obbiettivo</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94558D"/>
                </a:solidFill>
                <a:effectLst/>
                <a:latin typeface="JetBrains Mono"/>
              </a:rPr>
              <a:t>self</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8888C6"/>
                </a:solidFill>
                <a:effectLst/>
                <a:latin typeface="JetBrains Mono"/>
              </a:rPr>
              <a:t>print</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6A8759"/>
                </a:solidFill>
                <a:effectLst/>
                <a:latin typeface="JetBrains Mono"/>
              </a:rPr>
              <a:t>'Tiro ad </a:t>
            </a:r>
            <a:r>
              <a:rPr kumimoji="0" lang="it-IT" altLang="it-IT" sz="1300" b="0" i="0" u="none" strike="noStrike" cap="none" normalizeH="0" baseline="0" dirty="0" err="1">
                <a:ln>
                  <a:noFill/>
                </a:ln>
                <a:solidFill>
                  <a:srgbClr val="6A8759"/>
                </a:solidFill>
                <a:effectLst/>
                <a:latin typeface="JetBrains Mono"/>
              </a:rPr>
              <a:t>obbiettivo'</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obbiettivo = </a:t>
            </a:r>
            <a:r>
              <a:rPr kumimoji="0" lang="it-IT" altLang="it-IT" sz="1300" b="0" i="0" u="none" strike="noStrike" cap="none" normalizeH="0" baseline="0" dirty="0" err="1">
                <a:ln>
                  <a:noFill/>
                </a:ln>
                <a:solidFill>
                  <a:srgbClr val="94558D"/>
                </a:solidFill>
                <a:effectLst/>
                <a:latin typeface="JetBrains Mono"/>
              </a:rPr>
              <a:t>self</a:t>
            </a:r>
            <a:r>
              <a:rPr kumimoji="0" lang="it-IT" altLang="it-IT" sz="1300" b="0" i="0" u="none" strike="noStrike" cap="none" normalizeH="0" baseline="0" dirty="0" err="1">
                <a:ln>
                  <a:noFill/>
                </a:ln>
                <a:solidFill>
                  <a:srgbClr val="A9B7C6"/>
                </a:solidFill>
                <a:effectLst/>
                <a:latin typeface="JetBrains Mono"/>
              </a:rPr>
              <a:t>.Get_feed</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6A8759"/>
                </a:solidFill>
                <a:effectLst/>
                <a:latin typeface="JetBrains Mono"/>
              </a:rPr>
              <a:t>'obbiettivo'</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A9B7C6"/>
                </a:solidFill>
                <a:effectLst/>
                <a:latin typeface="JetBrains Mono"/>
              </a:rPr>
              <a:t>serie_completate</a:t>
            </a:r>
            <a:r>
              <a:rPr kumimoji="0" lang="it-IT" altLang="it-IT" sz="1300" b="0" i="0" u="none" strike="noStrike" cap="none" normalizeH="0" baseline="0" dirty="0">
                <a:ln>
                  <a:noFill/>
                </a:ln>
                <a:solidFill>
                  <a:srgbClr val="A9B7C6"/>
                </a:solidFill>
                <a:effectLst/>
                <a:latin typeface="JetBrains Mono"/>
              </a:rPr>
              <a:t> = </a:t>
            </a:r>
            <a:r>
              <a:rPr kumimoji="0" lang="it-IT" altLang="it-IT" sz="1300" b="0" i="0" u="none" strike="noStrike" cap="none" normalizeH="0" baseline="0" dirty="0">
                <a:ln>
                  <a:noFill/>
                </a:ln>
                <a:solidFill>
                  <a:srgbClr val="6897BB"/>
                </a:solidFill>
                <a:effectLst/>
                <a:latin typeface="JetBrains Mono"/>
              </a:rPr>
              <a:t>0</a:t>
            </a:r>
            <a:br>
              <a:rPr kumimoji="0" lang="it-IT" altLang="it-IT" sz="1300" b="0" i="0" u="none" strike="noStrike" cap="none" normalizeH="0" baseline="0" dirty="0">
                <a:ln>
                  <a:noFill/>
                </a:ln>
                <a:solidFill>
                  <a:srgbClr val="6897BB"/>
                </a:solidFill>
                <a:effectLst/>
                <a:latin typeface="JetBrains Mono"/>
              </a:rPr>
            </a:br>
            <a:r>
              <a:rPr kumimoji="0" lang="it-IT" altLang="it-IT" sz="1300" b="0" i="0" u="none" strike="noStrike" cap="none" normalizeH="0" baseline="0" dirty="0">
                <a:ln>
                  <a:noFill/>
                </a:ln>
                <a:solidFill>
                  <a:srgbClr val="6897BB"/>
                </a:solidFill>
                <a:effectLst/>
                <a:latin typeface="JetBrains Mono"/>
              </a:rPr>
              <a:t>    </a:t>
            </a:r>
            <a:r>
              <a:rPr kumimoji="0" lang="it-IT" altLang="it-IT" sz="1300" b="0" i="0" u="none" strike="noStrike" cap="none" normalizeH="0" baseline="0" dirty="0" err="1">
                <a:ln>
                  <a:noFill/>
                </a:ln>
                <a:solidFill>
                  <a:srgbClr val="A9B7C6"/>
                </a:solidFill>
                <a:effectLst/>
                <a:latin typeface="JetBrains Mono"/>
              </a:rPr>
              <a:t>time_loop</a:t>
            </a:r>
            <a:r>
              <a:rPr kumimoji="0" lang="it-IT" altLang="it-IT" sz="1300" b="0" i="0" u="none" strike="noStrike" cap="none" normalizeH="0" baseline="0" dirty="0">
                <a:ln>
                  <a:noFill/>
                </a:ln>
                <a:solidFill>
                  <a:srgbClr val="A9B7C6"/>
                </a:solidFill>
                <a:effectLst/>
                <a:latin typeface="JetBrains Mono"/>
              </a:rPr>
              <a:t> = </a:t>
            </a:r>
            <a:r>
              <a:rPr kumimoji="0" lang="it-IT" altLang="it-IT" sz="1300" b="0" i="0" u="none" strike="noStrike" cap="none" normalizeH="0" baseline="0" dirty="0" err="1">
                <a:ln>
                  <a:noFill/>
                </a:ln>
                <a:solidFill>
                  <a:srgbClr val="A9B7C6"/>
                </a:solidFill>
                <a:effectLst/>
                <a:latin typeface="JetBrains Mono"/>
              </a:rPr>
              <a:t>time.time</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a:ln>
                  <a:noFill/>
                </a:ln>
                <a:solidFill>
                  <a:srgbClr val="94558D"/>
                </a:solidFill>
                <a:effectLst/>
                <a:latin typeface="JetBrains Mono"/>
              </a:rPr>
              <a:t>self</a:t>
            </a:r>
            <a:r>
              <a:rPr kumimoji="0" lang="it-IT" altLang="it-IT" sz="1300" b="0" i="0" u="none" strike="noStrike" cap="none" normalizeH="0" baseline="0" dirty="0">
                <a:ln>
                  <a:noFill/>
                </a:ln>
                <a:solidFill>
                  <a:srgbClr val="A9B7C6"/>
                </a:solidFill>
                <a:effectLst/>
                <a:latin typeface="JetBrains Mono"/>
              </a:rPr>
              <a:t>.Post_feed(</a:t>
            </a:r>
            <a:r>
              <a:rPr kumimoji="0" lang="it-IT" altLang="it-IT" sz="1300" b="0" i="0" u="none" strike="noStrike" cap="none" normalizeH="0" baseline="0" dirty="0">
                <a:ln>
                  <a:noFill/>
                </a:ln>
                <a:solidFill>
                  <a:srgbClr val="6A8759"/>
                </a:solidFill>
                <a:effectLst/>
                <a:latin typeface="JetBrains Mono"/>
              </a:rPr>
              <a:t>'status'</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a:ln>
                  <a:noFill/>
                </a:ln>
                <a:solidFill>
                  <a:srgbClr val="6897BB"/>
                </a:solidFill>
                <a:effectLst/>
                <a:latin typeface="JetBrains Mono"/>
              </a:rPr>
              <a:t>1</a:t>
            </a: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a:ln>
                  <a:noFill/>
                </a:ln>
                <a:solidFill>
                  <a:srgbClr val="808080"/>
                </a:solidFill>
                <a:effectLst/>
                <a:latin typeface="JetBrains Mono"/>
              </a:rPr>
              <a:t># avvio macchina</a:t>
            </a:r>
            <a:br>
              <a:rPr kumimoji="0" lang="it-IT" altLang="it-IT" sz="1300" b="0" i="0" u="none" strike="noStrike" cap="none" normalizeH="0" baseline="0" dirty="0">
                <a:ln>
                  <a:noFill/>
                </a:ln>
                <a:solidFill>
                  <a:srgbClr val="808080"/>
                </a:solidFill>
                <a:effectLst/>
                <a:latin typeface="JetBrains Mono"/>
              </a:rPr>
            </a:br>
            <a:br>
              <a:rPr kumimoji="0" lang="it-IT" altLang="it-IT" sz="1300" b="0" i="0" u="none" strike="noStrike" cap="none" normalizeH="0" baseline="0" dirty="0">
                <a:ln>
                  <a:noFill/>
                </a:ln>
                <a:solidFill>
                  <a:srgbClr val="808080"/>
                </a:solidFill>
                <a:effectLst/>
                <a:latin typeface="JetBrains Mono"/>
              </a:rPr>
            </a:br>
            <a:r>
              <a:rPr kumimoji="0" lang="it-IT" altLang="it-IT" sz="1300" b="0" i="0" u="none" strike="noStrike" cap="none" normalizeH="0" baseline="0" dirty="0">
                <a:ln>
                  <a:noFill/>
                </a:ln>
                <a:solidFill>
                  <a:srgbClr val="808080"/>
                </a:solidFill>
                <a:effectLst/>
                <a:latin typeface="JetBrains Mono"/>
              </a:rPr>
              <a:t>    </a:t>
            </a:r>
            <a:r>
              <a:rPr kumimoji="0" lang="it-IT" altLang="it-IT" sz="1300" b="0" i="0" u="none" strike="noStrike" cap="none" normalizeH="0" baseline="0" dirty="0" err="1">
                <a:ln>
                  <a:noFill/>
                </a:ln>
                <a:solidFill>
                  <a:srgbClr val="CC7832"/>
                </a:solidFill>
                <a:effectLst/>
                <a:latin typeface="JetBrains Mono"/>
              </a:rPr>
              <a:t>while</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err="1">
                <a:ln>
                  <a:noFill/>
                </a:ln>
                <a:solidFill>
                  <a:srgbClr val="94558D"/>
                </a:solidFill>
                <a:effectLst/>
                <a:latin typeface="JetBrains Mono"/>
              </a:rPr>
              <a:t>self</a:t>
            </a:r>
            <a:r>
              <a:rPr kumimoji="0" lang="it-IT" altLang="it-IT" sz="1300" b="0" i="0" u="none" strike="noStrike" cap="none" normalizeH="0" baseline="0" dirty="0" err="1">
                <a:ln>
                  <a:noFill/>
                </a:ln>
                <a:solidFill>
                  <a:srgbClr val="A9B7C6"/>
                </a:solidFill>
                <a:effectLst/>
                <a:latin typeface="JetBrains Mono"/>
              </a:rPr>
              <a:t>.Get_feed</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6A8759"/>
                </a:solidFill>
                <a:effectLst/>
                <a:latin typeface="JetBrains Mono"/>
              </a:rPr>
              <a:t>'program'</a:t>
            </a:r>
            <a:r>
              <a:rPr kumimoji="0" lang="it-IT" altLang="it-IT" sz="1300" b="0" i="0" u="none" strike="noStrike" cap="none" normalizeH="0" baseline="0" dirty="0">
                <a:ln>
                  <a:noFill/>
                </a:ln>
                <a:solidFill>
                  <a:srgbClr val="A9B7C6"/>
                </a:solidFill>
                <a:effectLst/>
                <a:latin typeface="JetBrains Mono"/>
              </a:rPr>
              <a:t>) == </a:t>
            </a:r>
            <a:r>
              <a:rPr kumimoji="0" lang="it-IT" altLang="it-IT" sz="1300" b="0" i="0" u="none" strike="noStrike" cap="none" normalizeH="0" baseline="0" dirty="0">
                <a:ln>
                  <a:noFill/>
                </a:ln>
                <a:solidFill>
                  <a:srgbClr val="6897BB"/>
                </a:solidFill>
                <a:effectLst/>
                <a:latin typeface="JetBrains Mono"/>
              </a:rPr>
              <a:t>4</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CC7832"/>
                </a:solidFill>
                <a:effectLst/>
                <a:latin typeface="JetBrains Mono"/>
              </a:rPr>
              <a:t>if</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err="1">
                <a:ln>
                  <a:noFill/>
                </a:ln>
                <a:solidFill>
                  <a:srgbClr val="A9B7C6"/>
                </a:solidFill>
                <a:effectLst/>
                <a:latin typeface="JetBrains Mono"/>
              </a:rPr>
              <a:t>time.time</a:t>
            </a:r>
            <a:r>
              <a:rPr kumimoji="0" lang="it-IT" altLang="it-IT" sz="1300" b="0" i="0" u="none" strike="noStrike" cap="none" normalizeH="0" baseline="0" dirty="0">
                <a:ln>
                  <a:noFill/>
                </a:ln>
                <a:solidFill>
                  <a:srgbClr val="A9B7C6"/>
                </a:solidFill>
                <a:effectLst/>
                <a:latin typeface="JetBrains Mono"/>
              </a:rPr>
              <a:t>() - </a:t>
            </a:r>
            <a:r>
              <a:rPr kumimoji="0" lang="it-IT" altLang="it-IT" sz="1300" b="0" i="0" u="none" strike="noStrike" cap="none" normalizeH="0" baseline="0" dirty="0" err="1">
                <a:ln>
                  <a:noFill/>
                </a:ln>
                <a:solidFill>
                  <a:srgbClr val="A9B7C6"/>
                </a:solidFill>
                <a:effectLst/>
                <a:latin typeface="JetBrains Mono"/>
              </a:rPr>
              <a:t>time_loop</a:t>
            </a:r>
            <a:r>
              <a:rPr kumimoji="0" lang="it-IT" altLang="it-IT" sz="1300" b="0" i="0" u="none" strike="noStrike" cap="none" normalizeH="0" baseline="0" dirty="0">
                <a:ln>
                  <a:noFill/>
                </a:ln>
                <a:solidFill>
                  <a:srgbClr val="A9B7C6"/>
                </a:solidFill>
                <a:effectLst/>
                <a:latin typeface="JetBrains Mono"/>
              </a:rPr>
              <a:t> &gt; </a:t>
            </a:r>
            <a:r>
              <a:rPr kumimoji="0" lang="it-IT" altLang="it-IT" sz="1300" b="0" i="0" u="none" strike="noStrike" cap="none" normalizeH="0" baseline="0" dirty="0">
                <a:ln>
                  <a:noFill/>
                </a:ln>
                <a:solidFill>
                  <a:srgbClr val="6897BB"/>
                </a:solidFill>
                <a:effectLst/>
                <a:latin typeface="JetBrains Mono"/>
              </a:rPr>
              <a:t>2</a:t>
            </a: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a:ln>
                  <a:noFill/>
                </a:ln>
                <a:solidFill>
                  <a:srgbClr val="808080"/>
                </a:solidFill>
                <a:effectLst/>
                <a:latin typeface="JetBrains Mono"/>
              </a:rPr>
              <a:t># rallento per colpa di </a:t>
            </a:r>
            <a:r>
              <a:rPr kumimoji="0" lang="it-IT" altLang="it-IT" sz="1300" b="0" i="0" u="none" strike="noStrike" cap="none" normalizeH="0" baseline="0" dirty="0" err="1">
                <a:ln>
                  <a:noFill/>
                </a:ln>
                <a:solidFill>
                  <a:srgbClr val="808080"/>
                </a:solidFill>
                <a:effectLst/>
                <a:latin typeface="JetBrains Mono"/>
              </a:rPr>
              <a:t>adafruit</a:t>
            </a:r>
            <a:br>
              <a:rPr kumimoji="0" lang="it-IT" altLang="it-IT" sz="1300" b="0" i="0" u="none" strike="noStrike" cap="none" normalizeH="0" baseline="0" dirty="0">
                <a:ln>
                  <a:noFill/>
                </a:ln>
                <a:solidFill>
                  <a:srgbClr val="808080"/>
                </a:solidFill>
                <a:effectLst/>
                <a:latin typeface="JetBrains Mono"/>
              </a:rPr>
            </a:br>
            <a:r>
              <a:rPr kumimoji="0" lang="it-IT" altLang="it-IT" sz="1300" b="0" i="0" u="none" strike="noStrike" cap="none" normalizeH="0" baseline="0" dirty="0">
                <a:ln>
                  <a:noFill/>
                </a:ln>
                <a:solidFill>
                  <a:srgbClr val="808080"/>
                </a:solidFill>
                <a:effectLst/>
                <a:latin typeface="JetBrains Mono"/>
              </a:rPr>
              <a:t>            </a:t>
            </a:r>
            <a:r>
              <a:rPr kumimoji="0" lang="it-IT" altLang="it-IT" sz="1300" b="0" i="0" u="none" strike="noStrike" cap="none" normalizeH="0" baseline="0" dirty="0">
                <a:ln>
                  <a:noFill/>
                </a:ln>
                <a:solidFill>
                  <a:srgbClr val="A9B7C6"/>
                </a:solidFill>
                <a:effectLst/>
                <a:latin typeface="JetBrains Mono"/>
              </a:rPr>
              <a:t>tirati2 = </a:t>
            </a:r>
            <a:r>
              <a:rPr kumimoji="0" lang="it-IT" altLang="it-IT" sz="1300" b="0" i="0" u="none" strike="noStrike" cap="none" normalizeH="0" baseline="0" dirty="0" err="1">
                <a:ln>
                  <a:noFill/>
                </a:ln>
                <a:solidFill>
                  <a:srgbClr val="94558D"/>
                </a:solidFill>
                <a:effectLst/>
                <a:latin typeface="JetBrains Mono"/>
              </a:rPr>
              <a:t>self</a:t>
            </a:r>
            <a:r>
              <a:rPr kumimoji="0" lang="it-IT" altLang="it-IT" sz="1300" b="0" i="0" u="none" strike="noStrike" cap="none" normalizeH="0" baseline="0" dirty="0" err="1">
                <a:ln>
                  <a:noFill/>
                </a:ln>
                <a:solidFill>
                  <a:srgbClr val="A9B7C6"/>
                </a:solidFill>
                <a:effectLst/>
                <a:latin typeface="JetBrains Mono"/>
              </a:rPr>
              <a:t>.Get_feed</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6A8759"/>
                </a:solidFill>
                <a:effectLst/>
                <a:latin typeface="JetBrains Mono"/>
              </a:rPr>
              <a:t>'tirati2'</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tirati3 = </a:t>
            </a:r>
            <a:r>
              <a:rPr kumimoji="0" lang="it-IT" altLang="it-IT" sz="1300" b="0" i="0" u="none" strike="noStrike" cap="none" normalizeH="0" baseline="0" dirty="0" err="1">
                <a:ln>
                  <a:noFill/>
                </a:ln>
                <a:solidFill>
                  <a:srgbClr val="94558D"/>
                </a:solidFill>
                <a:effectLst/>
                <a:latin typeface="JetBrains Mono"/>
              </a:rPr>
              <a:t>self</a:t>
            </a:r>
            <a:r>
              <a:rPr kumimoji="0" lang="it-IT" altLang="it-IT" sz="1300" b="0" i="0" u="none" strike="noStrike" cap="none" normalizeH="0" baseline="0" dirty="0" err="1">
                <a:ln>
                  <a:noFill/>
                </a:ln>
                <a:solidFill>
                  <a:srgbClr val="A9B7C6"/>
                </a:solidFill>
                <a:effectLst/>
                <a:latin typeface="JetBrains Mono"/>
              </a:rPr>
              <a:t>.Get_feed</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6A8759"/>
                </a:solidFill>
                <a:effectLst/>
                <a:latin typeface="JetBrains Mono"/>
              </a:rPr>
              <a:t>'tirati3'</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CC7832"/>
                </a:solidFill>
                <a:effectLst/>
                <a:latin typeface="JetBrains Mono"/>
              </a:rPr>
              <a:t>if</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a:ln>
                  <a:noFill/>
                </a:ln>
                <a:solidFill>
                  <a:srgbClr val="A9B7C6"/>
                </a:solidFill>
                <a:effectLst/>
                <a:latin typeface="JetBrains Mono"/>
              </a:rPr>
              <a:t>tirati2 == </a:t>
            </a:r>
            <a:r>
              <a:rPr kumimoji="0" lang="it-IT" altLang="it-IT" sz="1300" b="0" i="0" u="none" strike="noStrike" cap="none" normalizeH="0" baseline="0" dirty="0">
                <a:ln>
                  <a:noFill/>
                </a:ln>
                <a:solidFill>
                  <a:srgbClr val="6897BB"/>
                </a:solidFill>
                <a:effectLst/>
                <a:latin typeface="JetBrains Mono"/>
              </a:rPr>
              <a:t>10</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a:ln>
                  <a:noFill/>
                </a:ln>
                <a:solidFill>
                  <a:srgbClr val="94558D"/>
                </a:solidFill>
                <a:effectLst/>
                <a:latin typeface="JetBrains Mono"/>
              </a:rPr>
              <a:t>self</a:t>
            </a:r>
            <a:r>
              <a:rPr kumimoji="0" lang="it-IT" altLang="it-IT" sz="1300" b="0" i="0" u="none" strike="noStrike" cap="none" normalizeH="0" baseline="0" dirty="0">
                <a:ln>
                  <a:noFill/>
                </a:ln>
                <a:solidFill>
                  <a:srgbClr val="A9B7C6"/>
                </a:solidFill>
                <a:effectLst/>
                <a:latin typeface="JetBrains Mono"/>
              </a:rPr>
              <a:t>.Post_feed(</a:t>
            </a:r>
            <a:r>
              <a:rPr kumimoji="0" lang="it-IT" altLang="it-IT" sz="1300" b="0" i="0" u="none" strike="noStrike" cap="none" normalizeH="0" baseline="0" dirty="0">
                <a:ln>
                  <a:noFill/>
                </a:ln>
                <a:solidFill>
                  <a:srgbClr val="6A8759"/>
                </a:solidFill>
                <a:effectLst/>
                <a:latin typeface="JetBrains Mono"/>
              </a:rPr>
              <a:t>'status'</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a:ln>
                  <a:noFill/>
                </a:ln>
                <a:solidFill>
                  <a:srgbClr val="6897BB"/>
                </a:solidFill>
                <a:effectLst/>
                <a:latin typeface="JetBrains Mono"/>
              </a:rPr>
              <a:t>2</a:t>
            </a: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a:ln>
                  <a:noFill/>
                </a:ln>
                <a:solidFill>
                  <a:srgbClr val="808080"/>
                </a:solidFill>
                <a:effectLst/>
                <a:latin typeface="JetBrains Mono"/>
              </a:rPr>
              <a:t># cancello le </a:t>
            </a:r>
            <a:r>
              <a:rPr kumimoji="0" lang="it-IT" altLang="it-IT" sz="1300" b="0" i="0" u="none" strike="noStrike" cap="none" normalizeH="0" baseline="0" dirty="0" err="1">
                <a:ln>
                  <a:noFill/>
                </a:ln>
                <a:solidFill>
                  <a:srgbClr val="808080"/>
                </a:solidFill>
                <a:effectLst/>
                <a:latin typeface="JetBrains Mono"/>
              </a:rPr>
              <a:t>stat</a:t>
            </a:r>
            <a:r>
              <a:rPr kumimoji="0" lang="it-IT" altLang="it-IT" sz="1300" b="0" i="0" u="none" strike="noStrike" cap="none" normalizeH="0" baseline="0" dirty="0">
                <a:ln>
                  <a:noFill/>
                </a:ln>
                <a:solidFill>
                  <a:srgbClr val="808080"/>
                </a:solidFill>
                <a:effectLst/>
                <a:latin typeface="JetBrains Mono"/>
              </a:rPr>
              <a:t> 		              #e metto in </a:t>
            </a:r>
            <a:r>
              <a:rPr kumimoji="0" lang="it-IT" altLang="it-IT" sz="1300" b="0" i="0" u="none" strike="noStrike" cap="none" normalizeH="0" baseline="0" dirty="0" err="1">
                <a:ln>
                  <a:noFill/>
                </a:ln>
                <a:solidFill>
                  <a:srgbClr val="808080"/>
                </a:solidFill>
                <a:effectLst/>
                <a:latin typeface="JetBrains Mono"/>
              </a:rPr>
              <a:t>idle</a:t>
            </a:r>
            <a:br>
              <a:rPr kumimoji="0" lang="it-IT" altLang="it-IT" sz="1300" b="0" i="0" u="none" strike="noStrike" cap="none" normalizeH="0" baseline="0" dirty="0">
                <a:ln>
                  <a:noFill/>
                </a:ln>
                <a:solidFill>
                  <a:srgbClr val="808080"/>
                </a:solidFill>
                <a:effectLst/>
                <a:latin typeface="JetBrains Mono"/>
              </a:rPr>
            </a:br>
            <a:br>
              <a:rPr kumimoji="0" lang="it-IT" altLang="it-IT" sz="1300" b="0" i="0" u="none" strike="noStrike" cap="none" normalizeH="0" baseline="0" dirty="0">
                <a:ln>
                  <a:noFill/>
                </a:ln>
                <a:solidFill>
                  <a:srgbClr val="808080"/>
                </a:solidFill>
                <a:effectLst/>
                <a:latin typeface="JetBrains Mono"/>
              </a:rPr>
            </a:br>
            <a:r>
              <a:rPr kumimoji="0" lang="it-IT" altLang="it-IT" sz="1300" b="0" i="0" u="none" strike="noStrike" cap="none" normalizeH="0" baseline="0" dirty="0">
                <a:ln>
                  <a:noFill/>
                </a:ln>
                <a:solidFill>
                  <a:srgbClr val="808080"/>
                </a:solidFill>
                <a:effectLst/>
                <a:latin typeface="JetBrains Mono"/>
              </a:rPr>
              <a:t>                </a:t>
            </a:r>
            <a:r>
              <a:rPr kumimoji="0" lang="it-IT" altLang="it-IT" sz="1300" b="0" i="0" u="none" strike="noStrike" cap="none" normalizeH="0" baseline="0" dirty="0">
                <a:ln>
                  <a:noFill/>
                </a:ln>
                <a:solidFill>
                  <a:srgbClr val="A9B7C6"/>
                </a:solidFill>
                <a:effectLst/>
                <a:latin typeface="JetBrains Mono"/>
              </a:rPr>
              <a:t>realizzati2 = </a:t>
            </a:r>
            <a:r>
              <a:rPr kumimoji="0" lang="it-IT" altLang="it-IT" sz="1300" b="0" i="0" u="none" strike="noStrike" cap="none" normalizeH="0" baseline="0" dirty="0" err="1">
                <a:ln>
                  <a:noFill/>
                </a:ln>
                <a:solidFill>
                  <a:srgbClr val="94558D"/>
                </a:solidFill>
                <a:effectLst/>
                <a:latin typeface="JetBrains Mono"/>
              </a:rPr>
              <a:t>self</a:t>
            </a:r>
            <a:r>
              <a:rPr kumimoji="0" lang="it-IT" altLang="it-IT" sz="1300" b="0" i="0" u="none" strike="noStrike" cap="none" normalizeH="0" baseline="0" dirty="0" err="1">
                <a:ln>
                  <a:noFill/>
                </a:ln>
                <a:solidFill>
                  <a:srgbClr val="A9B7C6"/>
                </a:solidFill>
                <a:effectLst/>
                <a:latin typeface="JetBrains Mono"/>
              </a:rPr>
              <a:t>.Get_feed</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6A8759"/>
                </a:solidFill>
                <a:effectLst/>
                <a:latin typeface="JetBrains Mono"/>
              </a:rPr>
              <a:t>'realizzati2'</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CC7832"/>
                </a:solidFill>
                <a:effectLst/>
                <a:latin typeface="JetBrains Mono"/>
              </a:rPr>
              <a:t>if</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a:ln>
                  <a:noFill/>
                </a:ln>
                <a:solidFill>
                  <a:srgbClr val="A9B7C6"/>
                </a:solidFill>
                <a:effectLst/>
                <a:latin typeface="JetBrains Mono"/>
              </a:rPr>
              <a:t>realizzati2 &gt;= obbiettivo:</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A9B7C6"/>
                </a:solidFill>
                <a:effectLst/>
                <a:latin typeface="JetBrains Mono"/>
              </a:rPr>
              <a:t>serie_completate</a:t>
            </a:r>
            <a:r>
              <a:rPr kumimoji="0" lang="it-IT" altLang="it-IT" sz="1300" b="0" i="0" u="none" strike="noStrike" cap="none" normalizeH="0" baseline="0" dirty="0">
                <a:ln>
                  <a:noFill/>
                </a:ln>
                <a:solidFill>
                  <a:srgbClr val="A9B7C6"/>
                </a:solidFill>
                <a:effectLst/>
                <a:latin typeface="JetBrains Mono"/>
              </a:rPr>
              <a:t> = </a:t>
            </a:r>
            <a:r>
              <a:rPr kumimoji="0" lang="it-IT" altLang="it-IT" sz="1300" b="0" i="0" u="none" strike="noStrike" cap="none" normalizeH="0" baseline="0" dirty="0" err="1">
                <a:ln>
                  <a:noFill/>
                </a:ln>
                <a:solidFill>
                  <a:srgbClr val="A9B7C6"/>
                </a:solidFill>
                <a:effectLst/>
                <a:latin typeface="JetBrains Mono"/>
              </a:rPr>
              <a:t>serie_completate</a:t>
            </a:r>
            <a:r>
              <a:rPr kumimoji="0" lang="it-IT" altLang="it-IT" sz="1300" b="0" i="0" u="none" strike="noStrike" cap="none" normalizeH="0" baseline="0" dirty="0">
                <a:ln>
                  <a:noFill/>
                </a:ln>
                <a:solidFill>
                  <a:srgbClr val="A9B7C6"/>
                </a:solidFill>
                <a:effectLst/>
                <a:latin typeface="JetBrains Mono"/>
              </a:rPr>
              <a:t> + </a:t>
            </a:r>
            <a:r>
              <a:rPr kumimoji="0" lang="it-IT" altLang="it-IT" sz="1300" b="0" i="0" u="none" strike="noStrike" cap="none" normalizeH="0" baseline="0" dirty="0">
                <a:ln>
                  <a:noFill/>
                </a:ln>
                <a:solidFill>
                  <a:srgbClr val="6897BB"/>
                </a:solidFill>
                <a:effectLst/>
                <a:latin typeface="JetBrains Mono"/>
              </a:rPr>
              <a:t>1</a:t>
            </a:r>
            <a:br>
              <a:rPr kumimoji="0" lang="it-IT" altLang="it-IT" sz="1300" b="0" i="0" u="none" strike="noStrike" cap="none" normalizeH="0" baseline="0" dirty="0">
                <a:ln>
                  <a:noFill/>
                </a:ln>
                <a:solidFill>
                  <a:srgbClr val="6897BB"/>
                </a:solidFill>
                <a:effectLst/>
                <a:latin typeface="JetBrains Mono"/>
              </a:rPr>
            </a:br>
            <a:r>
              <a:rPr kumimoji="0" lang="it-IT" altLang="it-IT" sz="1300" b="0" i="0" u="none" strike="noStrike" cap="none" normalizeH="0" baseline="0" dirty="0">
                <a:ln>
                  <a:noFill/>
                </a:ln>
                <a:solidFill>
                  <a:srgbClr val="6897BB"/>
                </a:solidFill>
                <a:effectLst/>
                <a:latin typeface="JetBrains Mono"/>
              </a:rPr>
              <a:t>                    </a:t>
            </a:r>
            <a:r>
              <a:rPr kumimoji="0" lang="it-IT" altLang="it-IT" sz="1300" b="0" i="0" u="none" strike="noStrike" cap="none" normalizeH="0" baseline="0" dirty="0">
                <a:ln>
                  <a:noFill/>
                </a:ln>
                <a:solidFill>
                  <a:srgbClr val="94558D"/>
                </a:solidFill>
                <a:effectLst/>
                <a:latin typeface="JetBrains Mono"/>
              </a:rPr>
              <a:t>self</a:t>
            </a:r>
            <a:r>
              <a:rPr kumimoji="0" lang="it-IT" altLang="it-IT" sz="1300" b="0" i="0" u="none" strike="noStrike" cap="none" normalizeH="0" baseline="0" dirty="0">
                <a:ln>
                  <a:noFill/>
                </a:ln>
                <a:solidFill>
                  <a:srgbClr val="A9B7C6"/>
                </a:solidFill>
                <a:effectLst/>
                <a:latin typeface="JetBrains Mono"/>
              </a:rPr>
              <a:t>.Post_feed(</a:t>
            </a:r>
            <a:r>
              <a:rPr kumimoji="0" lang="it-IT" altLang="it-IT" sz="1300" b="0" i="0" u="none" strike="noStrike" cap="none" normalizeH="0" baseline="0" dirty="0">
                <a:ln>
                  <a:noFill/>
                </a:ln>
                <a:solidFill>
                  <a:srgbClr val="6A8759"/>
                </a:solidFill>
                <a:effectLst/>
                <a:latin typeface="JetBrains Mono"/>
              </a:rPr>
              <a:t>'serie'</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err="1">
                <a:ln>
                  <a:noFill/>
                </a:ln>
                <a:solidFill>
                  <a:srgbClr val="A9B7C6"/>
                </a:solidFill>
                <a:effectLst/>
                <a:latin typeface="JetBrains Mono"/>
              </a:rPr>
              <a:t>serie_completate</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94558D"/>
                </a:solidFill>
                <a:effectLst/>
                <a:latin typeface="JetBrains Mono"/>
              </a:rPr>
              <a:t>self</a:t>
            </a:r>
            <a:r>
              <a:rPr kumimoji="0" lang="it-IT" altLang="it-IT" sz="1300" b="0" i="0" u="none" strike="noStrike" cap="none" normalizeH="0" baseline="0" dirty="0" err="1">
                <a:ln>
                  <a:noFill/>
                </a:ln>
                <a:solidFill>
                  <a:srgbClr val="A9B7C6"/>
                </a:solidFill>
                <a:effectLst/>
                <a:latin typeface="JetBrains Mono"/>
              </a:rPr>
              <a:t>.Azzera_statistiche</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6897BB"/>
                </a:solidFill>
                <a:effectLst/>
                <a:latin typeface="JetBrains Mono"/>
              </a:rPr>
              <a:t>2</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a:ln>
                  <a:noFill/>
                </a:ln>
                <a:solidFill>
                  <a:srgbClr val="94558D"/>
                </a:solidFill>
                <a:effectLst/>
                <a:latin typeface="JetBrains Mono"/>
              </a:rPr>
              <a:t>self</a:t>
            </a:r>
            <a:r>
              <a:rPr kumimoji="0" lang="it-IT" altLang="it-IT" sz="1300" b="0" i="0" u="none" strike="noStrike" cap="none" normalizeH="0" baseline="0" dirty="0">
                <a:ln>
                  <a:noFill/>
                </a:ln>
                <a:solidFill>
                  <a:srgbClr val="A9B7C6"/>
                </a:solidFill>
                <a:effectLst/>
                <a:latin typeface="JetBrains Mono"/>
              </a:rPr>
              <a:t>.Post_feed(</a:t>
            </a:r>
            <a:r>
              <a:rPr kumimoji="0" lang="it-IT" altLang="it-IT" sz="1300" b="0" i="0" u="none" strike="noStrike" cap="none" normalizeH="0" baseline="0" dirty="0">
                <a:ln>
                  <a:noFill/>
                </a:ln>
                <a:solidFill>
                  <a:srgbClr val="6A8759"/>
                </a:solidFill>
                <a:effectLst/>
                <a:latin typeface="JetBrains Mono"/>
              </a:rPr>
              <a:t>'status'</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a:ln>
                  <a:noFill/>
                </a:ln>
                <a:solidFill>
                  <a:srgbClr val="6897BB"/>
                </a:solidFill>
                <a:effectLst/>
                <a:latin typeface="JetBrains Mono"/>
              </a:rPr>
              <a:t>1</a:t>
            </a: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a:ln>
                  <a:noFill/>
                </a:ln>
                <a:solidFill>
                  <a:srgbClr val="808080"/>
                </a:solidFill>
                <a:effectLst/>
                <a:latin typeface="JetBrains Mono"/>
              </a:rPr>
              <a:t># riavvio macchina</a:t>
            </a:r>
            <a:br>
              <a:rPr kumimoji="0" lang="it-IT" altLang="it-IT" sz="1300" b="0" i="0" u="none" strike="noStrike" cap="none" normalizeH="0" baseline="0" dirty="0">
                <a:ln>
                  <a:noFill/>
                </a:ln>
                <a:solidFill>
                  <a:srgbClr val="808080"/>
                </a:solidFill>
                <a:effectLst/>
                <a:latin typeface="JetBrains Mono"/>
              </a:rPr>
            </a:br>
            <a:r>
              <a:rPr kumimoji="0" lang="it-IT" altLang="it-IT" sz="1300" b="0" i="0" u="none" strike="noStrike" cap="none" normalizeH="0" baseline="0" dirty="0">
                <a:ln>
                  <a:noFill/>
                </a:ln>
                <a:solidFill>
                  <a:srgbClr val="808080"/>
                </a:solidFill>
                <a:effectLst/>
                <a:latin typeface="JetBrains Mono"/>
              </a:rPr>
              <a:t>            </a:t>
            </a:r>
            <a:r>
              <a:rPr kumimoji="0" lang="it-IT" altLang="it-IT" sz="1300" b="0" i="0" u="none" strike="noStrike" cap="none" normalizeH="0" baseline="0" dirty="0" err="1">
                <a:ln>
                  <a:noFill/>
                </a:ln>
                <a:solidFill>
                  <a:srgbClr val="CC7832"/>
                </a:solidFill>
                <a:effectLst/>
                <a:latin typeface="JetBrains Mono"/>
              </a:rPr>
              <a:t>elif</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a:ln>
                  <a:noFill/>
                </a:ln>
                <a:solidFill>
                  <a:srgbClr val="A9B7C6"/>
                </a:solidFill>
                <a:effectLst/>
                <a:latin typeface="JetBrains Mono"/>
              </a:rPr>
              <a:t>tirati3 == </a:t>
            </a:r>
            <a:r>
              <a:rPr kumimoji="0" lang="it-IT" altLang="it-IT" sz="1300" b="0" i="0" u="none" strike="noStrike" cap="none" normalizeH="0" baseline="0" dirty="0">
                <a:ln>
                  <a:noFill/>
                </a:ln>
                <a:solidFill>
                  <a:srgbClr val="6897BB"/>
                </a:solidFill>
                <a:effectLst/>
                <a:latin typeface="JetBrains Mono"/>
              </a:rPr>
              <a:t>10</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realizzati3 = </a:t>
            </a:r>
            <a:r>
              <a:rPr kumimoji="0" lang="it-IT" altLang="it-IT" sz="1300" b="0" i="0" u="none" strike="noStrike" cap="none" normalizeH="0" baseline="0" dirty="0" err="1">
                <a:ln>
                  <a:noFill/>
                </a:ln>
                <a:solidFill>
                  <a:srgbClr val="94558D"/>
                </a:solidFill>
                <a:effectLst/>
                <a:latin typeface="JetBrains Mono"/>
              </a:rPr>
              <a:t>self</a:t>
            </a:r>
            <a:r>
              <a:rPr kumimoji="0" lang="it-IT" altLang="it-IT" sz="1300" b="0" i="0" u="none" strike="noStrike" cap="none" normalizeH="0" baseline="0" dirty="0" err="1">
                <a:ln>
                  <a:noFill/>
                </a:ln>
                <a:solidFill>
                  <a:srgbClr val="A9B7C6"/>
                </a:solidFill>
                <a:effectLst/>
                <a:latin typeface="JetBrains Mono"/>
              </a:rPr>
              <a:t>.Get_feed</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6A8759"/>
                </a:solidFill>
                <a:effectLst/>
                <a:latin typeface="JetBrains Mono"/>
              </a:rPr>
              <a:t>'realizzati3'</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CC7832"/>
                </a:solidFill>
                <a:effectLst/>
                <a:latin typeface="JetBrains Mono"/>
              </a:rPr>
              <a:t>if</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a:ln>
                  <a:noFill/>
                </a:ln>
                <a:solidFill>
                  <a:srgbClr val="A9B7C6"/>
                </a:solidFill>
                <a:effectLst/>
                <a:latin typeface="JetBrains Mono"/>
              </a:rPr>
              <a:t>realizzati3 &gt;= obbiettivo:</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A9B7C6"/>
                </a:solidFill>
                <a:effectLst/>
                <a:latin typeface="JetBrains Mono"/>
              </a:rPr>
              <a:t>serie_completate</a:t>
            </a:r>
            <a:r>
              <a:rPr kumimoji="0" lang="it-IT" altLang="it-IT" sz="1300" b="0" i="0" u="none" strike="noStrike" cap="none" normalizeH="0" baseline="0" dirty="0">
                <a:ln>
                  <a:noFill/>
                </a:ln>
                <a:solidFill>
                  <a:srgbClr val="A9B7C6"/>
                </a:solidFill>
                <a:effectLst/>
                <a:latin typeface="JetBrains Mono"/>
              </a:rPr>
              <a:t> = </a:t>
            </a:r>
            <a:r>
              <a:rPr kumimoji="0" lang="it-IT" altLang="it-IT" sz="1300" b="0" i="0" u="none" strike="noStrike" cap="none" normalizeH="0" baseline="0" dirty="0" err="1">
                <a:ln>
                  <a:noFill/>
                </a:ln>
                <a:solidFill>
                  <a:srgbClr val="A9B7C6"/>
                </a:solidFill>
                <a:effectLst/>
                <a:latin typeface="JetBrains Mono"/>
              </a:rPr>
              <a:t>serie_completate</a:t>
            </a:r>
            <a:r>
              <a:rPr kumimoji="0" lang="it-IT" altLang="it-IT" sz="1300" b="0" i="0" u="none" strike="noStrike" cap="none" normalizeH="0" baseline="0" dirty="0">
                <a:ln>
                  <a:noFill/>
                </a:ln>
                <a:solidFill>
                  <a:srgbClr val="A9B7C6"/>
                </a:solidFill>
                <a:effectLst/>
                <a:latin typeface="JetBrains Mono"/>
              </a:rPr>
              <a:t> + </a:t>
            </a:r>
            <a:r>
              <a:rPr kumimoji="0" lang="it-IT" altLang="it-IT" sz="1300" b="0" i="0" u="none" strike="noStrike" cap="none" normalizeH="0" baseline="0" dirty="0">
                <a:ln>
                  <a:noFill/>
                </a:ln>
                <a:solidFill>
                  <a:srgbClr val="6897BB"/>
                </a:solidFill>
                <a:effectLst/>
                <a:latin typeface="JetBrains Mono"/>
              </a:rPr>
              <a:t>1</a:t>
            </a:r>
            <a:br>
              <a:rPr kumimoji="0" lang="it-IT" altLang="it-IT" sz="1300" b="0" i="0" u="none" strike="noStrike" cap="none" normalizeH="0" baseline="0" dirty="0">
                <a:ln>
                  <a:noFill/>
                </a:ln>
                <a:solidFill>
                  <a:srgbClr val="6897BB"/>
                </a:solidFill>
                <a:effectLst/>
                <a:latin typeface="JetBrains Mono"/>
              </a:rPr>
            </a:br>
            <a:r>
              <a:rPr kumimoji="0" lang="it-IT" altLang="it-IT" sz="1300" b="0" i="0" u="none" strike="noStrike" cap="none" normalizeH="0" baseline="0" dirty="0">
                <a:ln>
                  <a:noFill/>
                </a:ln>
                <a:solidFill>
                  <a:srgbClr val="6897BB"/>
                </a:solidFill>
                <a:effectLst/>
                <a:latin typeface="JetBrains Mono"/>
              </a:rPr>
              <a:t>                    </a:t>
            </a:r>
            <a:r>
              <a:rPr kumimoji="0" lang="it-IT" altLang="it-IT" sz="1300" b="0" i="0" u="none" strike="noStrike" cap="none" normalizeH="0" baseline="0" dirty="0">
                <a:ln>
                  <a:noFill/>
                </a:ln>
                <a:solidFill>
                  <a:srgbClr val="94558D"/>
                </a:solidFill>
                <a:effectLst/>
                <a:latin typeface="JetBrains Mono"/>
              </a:rPr>
              <a:t>self</a:t>
            </a:r>
            <a:r>
              <a:rPr kumimoji="0" lang="it-IT" altLang="it-IT" sz="1300" b="0" i="0" u="none" strike="noStrike" cap="none" normalizeH="0" baseline="0" dirty="0">
                <a:ln>
                  <a:noFill/>
                </a:ln>
                <a:solidFill>
                  <a:srgbClr val="A9B7C6"/>
                </a:solidFill>
                <a:effectLst/>
                <a:latin typeface="JetBrains Mono"/>
              </a:rPr>
              <a:t>.Post_feed(</a:t>
            </a:r>
            <a:r>
              <a:rPr kumimoji="0" lang="it-IT" altLang="it-IT" sz="1300" b="0" i="0" u="none" strike="noStrike" cap="none" normalizeH="0" baseline="0" dirty="0">
                <a:ln>
                  <a:noFill/>
                </a:ln>
                <a:solidFill>
                  <a:srgbClr val="6A8759"/>
                </a:solidFill>
                <a:effectLst/>
                <a:latin typeface="JetBrains Mono"/>
              </a:rPr>
              <a:t>'serie'</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err="1">
                <a:ln>
                  <a:noFill/>
                </a:ln>
                <a:solidFill>
                  <a:srgbClr val="A9B7C6"/>
                </a:solidFill>
                <a:effectLst/>
                <a:latin typeface="JetBrains Mono"/>
              </a:rPr>
              <a:t>serie_completate</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err="1">
                <a:ln>
                  <a:noFill/>
                </a:ln>
                <a:solidFill>
                  <a:srgbClr val="94558D"/>
                </a:solidFill>
                <a:effectLst/>
                <a:latin typeface="JetBrains Mono"/>
              </a:rPr>
              <a:t>self</a:t>
            </a:r>
            <a:r>
              <a:rPr kumimoji="0" lang="it-IT" altLang="it-IT" sz="1300" b="0" i="0" u="none" strike="noStrike" cap="none" normalizeH="0" baseline="0" dirty="0" err="1">
                <a:ln>
                  <a:noFill/>
                </a:ln>
                <a:solidFill>
                  <a:srgbClr val="A9B7C6"/>
                </a:solidFill>
                <a:effectLst/>
                <a:latin typeface="JetBrains Mono"/>
              </a:rPr>
              <a:t>.Azzera_statistiche</a:t>
            </a:r>
            <a:r>
              <a:rPr kumimoji="0" lang="it-IT" altLang="it-IT" sz="1300" b="0" i="0" u="none" strike="noStrike" cap="none" normalizeH="0" baseline="0" dirty="0">
                <a:ln>
                  <a:noFill/>
                </a:ln>
                <a:solidFill>
                  <a:srgbClr val="A9B7C6"/>
                </a:solidFill>
                <a:effectLst/>
                <a:latin typeface="JetBrains Mono"/>
              </a:rPr>
              <a:t>(</a:t>
            </a:r>
            <a:r>
              <a:rPr kumimoji="0" lang="it-IT" altLang="it-IT" sz="1300" b="0" i="0" u="none" strike="noStrike" cap="none" normalizeH="0" baseline="0" dirty="0">
                <a:ln>
                  <a:noFill/>
                </a:ln>
                <a:solidFill>
                  <a:srgbClr val="6897BB"/>
                </a:solidFill>
                <a:effectLst/>
                <a:latin typeface="JetBrains Mono"/>
              </a:rPr>
              <a:t>3</a:t>
            </a:r>
            <a:r>
              <a:rPr kumimoji="0" lang="it-IT" altLang="it-IT" sz="1300" b="0" i="0" u="none" strike="noStrike" cap="none" normalizeH="0" baseline="0" dirty="0">
                <a:ln>
                  <a:noFill/>
                </a:ln>
                <a:solidFill>
                  <a:srgbClr val="A9B7C6"/>
                </a:solidFill>
                <a:effectLst/>
                <a:latin typeface="JetBrains Mono"/>
              </a:rPr>
              <a:t>)</a:t>
            </a:r>
            <a:br>
              <a:rPr kumimoji="0" lang="it-IT" altLang="it-IT" sz="1300" b="0" i="0" u="none" strike="noStrike" cap="none" normalizeH="0" baseline="0" dirty="0">
                <a:ln>
                  <a:noFill/>
                </a:ln>
                <a:solidFill>
                  <a:srgbClr val="A9B7C6"/>
                </a:solidFill>
                <a:effectLst/>
                <a:latin typeface="JetBrains Mono"/>
              </a:rPr>
            </a:b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a:ln>
                  <a:noFill/>
                </a:ln>
                <a:solidFill>
                  <a:srgbClr val="94558D"/>
                </a:solidFill>
                <a:effectLst/>
                <a:latin typeface="JetBrains Mono"/>
              </a:rPr>
              <a:t>self</a:t>
            </a:r>
            <a:r>
              <a:rPr kumimoji="0" lang="it-IT" altLang="it-IT" sz="1300" b="0" i="0" u="none" strike="noStrike" cap="none" normalizeH="0" baseline="0" dirty="0">
                <a:ln>
                  <a:noFill/>
                </a:ln>
                <a:solidFill>
                  <a:srgbClr val="A9B7C6"/>
                </a:solidFill>
                <a:effectLst/>
                <a:latin typeface="JetBrains Mono"/>
              </a:rPr>
              <a:t>.Post_feed(</a:t>
            </a:r>
            <a:r>
              <a:rPr kumimoji="0" lang="it-IT" altLang="it-IT" sz="1300" b="0" i="0" u="none" strike="noStrike" cap="none" normalizeH="0" baseline="0" dirty="0">
                <a:ln>
                  <a:noFill/>
                </a:ln>
                <a:solidFill>
                  <a:srgbClr val="6A8759"/>
                </a:solidFill>
                <a:effectLst/>
                <a:latin typeface="JetBrains Mono"/>
              </a:rPr>
              <a:t>'status'</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a:ln>
                  <a:noFill/>
                </a:ln>
                <a:solidFill>
                  <a:srgbClr val="6897BB"/>
                </a:solidFill>
                <a:effectLst/>
                <a:latin typeface="JetBrains Mono"/>
              </a:rPr>
              <a:t>1</a:t>
            </a:r>
            <a:r>
              <a:rPr kumimoji="0" lang="it-IT" altLang="it-IT" sz="1300" b="0" i="0" u="none" strike="noStrike" cap="none" normalizeH="0" baseline="0" dirty="0">
                <a:ln>
                  <a:noFill/>
                </a:ln>
                <a:solidFill>
                  <a:srgbClr val="A9B7C6"/>
                </a:solidFill>
                <a:effectLst/>
                <a:latin typeface="JetBrains Mono"/>
              </a:rPr>
              <a:t>)  </a:t>
            </a:r>
            <a:r>
              <a:rPr kumimoji="0" lang="it-IT" altLang="it-IT" sz="1300" b="0" i="0" u="none" strike="noStrike" cap="none" normalizeH="0" baseline="0" dirty="0">
                <a:ln>
                  <a:noFill/>
                </a:ln>
                <a:solidFill>
                  <a:srgbClr val="808080"/>
                </a:solidFill>
                <a:effectLst/>
                <a:latin typeface="JetBrains Mono"/>
              </a:rPr>
              <a:t># riavvio macchina</a:t>
            </a:r>
            <a:br>
              <a:rPr kumimoji="0" lang="it-IT" altLang="it-IT" sz="1300" b="0" i="0" u="none" strike="noStrike" cap="none" normalizeH="0" baseline="0" dirty="0">
                <a:ln>
                  <a:noFill/>
                </a:ln>
                <a:solidFill>
                  <a:srgbClr val="808080"/>
                </a:solidFill>
                <a:effectLst/>
                <a:latin typeface="JetBrains Mono"/>
              </a:rPr>
            </a:br>
            <a:r>
              <a:rPr kumimoji="0" lang="it-IT" altLang="it-IT" sz="1300" b="0" i="0" u="none" strike="noStrike" cap="none" normalizeH="0" baseline="0" dirty="0">
                <a:ln>
                  <a:noFill/>
                </a:ln>
                <a:solidFill>
                  <a:srgbClr val="808080"/>
                </a:solidFill>
                <a:effectLst/>
                <a:latin typeface="JetBrains Mono"/>
              </a:rPr>
              <a:t>    </a:t>
            </a:r>
            <a:r>
              <a:rPr kumimoji="0" lang="it-IT" altLang="it-IT" sz="1300" b="0" i="0" u="none" strike="noStrike" cap="none" normalizeH="0" baseline="0" dirty="0">
                <a:ln>
                  <a:noFill/>
                </a:ln>
                <a:solidFill>
                  <a:srgbClr val="94558D"/>
                </a:solidFill>
                <a:effectLst/>
                <a:latin typeface="JetBrains Mono"/>
              </a:rPr>
              <a:t>self</a:t>
            </a:r>
            <a:r>
              <a:rPr kumimoji="0" lang="it-IT" altLang="it-IT" sz="1300" b="0" i="0" u="none" strike="noStrike" cap="none" normalizeH="0" baseline="0" dirty="0">
                <a:ln>
                  <a:noFill/>
                </a:ln>
                <a:solidFill>
                  <a:srgbClr val="A9B7C6"/>
                </a:solidFill>
                <a:effectLst/>
                <a:latin typeface="JetBrains Mono"/>
              </a:rPr>
              <a:t>.Post_feed(</a:t>
            </a:r>
            <a:r>
              <a:rPr kumimoji="0" lang="it-IT" altLang="it-IT" sz="1300" b="0" i="0" u="none" strike="noStrike" cap="none" normalizeH="0" baseline="0" dirty="0">
                <a:ln>
                  <a:noFill/>
                </a:ln>
                <a:solidFill>
                  <a:srgbClr val="6A8759"/>
                </a:solidFill>
                <a:effectLst/>
                <a:latin typeface="JetBrains Mono"/>
              </a:rPr>
              <a:t>'status'</a:t>
            </a:r>
            <a:r>
              <a:rPr kumimoji="0" lang="it-IT" altLang="it-IT" sz="1300" b="0" i="0" u="none" strike="noStrike" cap="none" normalizeH="0" baseline="0" dirty="0">
                <a:ln>
                  <a:noFill/>
                </a:ln>
                <a:solidFill>
                  <a:srgbClr val="CC7832"/>
                </a:solidFill>
                <a:effectLst/>
                <a:latin typeface="JetBrains Mono"/>
              </a:rPr>
              <a:t>, </a:t>
            </a:r>
            <a:r>
              <a:rPr kumimoji="0" lang="it-IT" altLang="it-IT" sz="1300" b="0" i="0" u="none" strike="noStrike" cap="none" normalizeH="0" baseline="0" dirty="0">
                <a:ln>
                  <a:noFill/>
                </a:ln>
                <a:solidFill>
                  <a:srgbClr val="6897BB"/>
                </a:solidFill>
                <a:effectLst/>
                <a:latin typeface="JetBrains Mono"/>
              </a:rPr>
              <a:t>0</a:t>
            </a:r>
            <a:r>
              <a:rPr kumimoji="0" lang="it-IT" altLang="it-IT" sz="1300" b="0" i="0" u="none" strike="noStrike" cap="none" normalizeH="0" baseline="0" dirty="0">
                <a:ln>
                  <a:noFill/>
                </a:ln>
                <a:solidFill>
                  <a:srgbClr val="A9B7C6"/>
                </a:solidFill>
                <a:effectLst/>
                <a:latin typeface="JetBrains Mono"/>
              </a:rPr>
              <a:t>)</a:t>
            </a:r>
            <a:endParaRPr kumimoji="0" lang="it-IT" altLang="it-IT" sz="13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E200C62-6653-4EFF-8E7E-869FBDA40499}"/>
              </a:ext>
            </a:extLst>
          </p:cNvPr>
          <p:cNvSpPr>
            <a:spLocks noChangeArrowheads="1"/>
          </p:cNvSpPr>
          <p:nvPr/>
        </p:nvSpPr>
        <p:spPr bwMode="auto">
          <a:xfrm>
            <a:off x="0" y="3703204"/>
            <a:ext cx="3829878" cy="3168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err="1">
                <a:ln>
                  <a:noFill/>
                </a:ln>
                <a:solidFill>
                  <a:srgbClr val="CC7832"/>
                </a:solidFill>
                <a:effectLst/>
                <a:latin typeface="JetBrains Mono"/>
              </a:rPr>
              <a:t>def</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err="1">
                <a:ln>
                  <a:noFill/>
                </a:ln>
                <a:solidFill>
                  <a:srgbClr val="FFC66D"/>
                </a:solidFill>
                <a:effectLst/>
                <a:latin typeface="JetBrains Mono"/>
              </a:rPr>
              <a:t>Tiro_in_loop</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A8759"/>
                </a:solidFill>
                <a:effectLst/>
                <a:latin typeface="JetBrains Mono"/>
              </a:rPr>
              <a:t>'tiro a loop'</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'status'</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6897BB"/>
                </a:solidFill>
                <a:effectLst/>
                <a:latin typeface="JetBrains Mono"/>
              </a:rPr>
              <a:t>1</a:t>
            </a:r>
            <a:r>
              <a:rPr kumimoji="0" lang="it-IT" altLang="it-IT" sz="11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CC7832"/>
                </a:solidFill>
                <a:effectLst/>
                <a:latin typeface="JetBrains Mono"/>
              </a:rPr>
              <a:t>while</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err="1">
                <a:ln>
                  <a:noFill/>
                </a:ln>
                <a:solidFill>
                  <a:srgbClr val="94558D"/>
                </a:solidFill>
                <a:effectLst/>
                <a:latin typeface="JetBrains Mono"/>
              </a:rPr>
              <a:t>self</a:t>
            </a:r>
            <a:r>
              <a:rPr kumimoji="0" lang="it-IT" altLang="it-IT" sz="1000" b="0" i="0" u="none" strike="noStrike" cap="none" normalizeH="0" baseline="0" dirty="0" err="1">
                <a:ln>
                  <a:noFill/>
                </a:ln>
                <a:solidFill>
                  <a:srgbClr val="A9B7C6"/>
                </a:solidFill>
                <a:effectLst/>
                <a:latin typeface="JetBrains Mono"/>
              </a:rPr>
              <a:t>.Get_feed</a:t>
            </a:r>
            <a:r>
              <a:rPr kumimoji="0" lang="it-IT" altLang="it-IT" sz="1000" b="0" i="0" u="none" strike="noStrike" cap="none" normalizeH="0" baseline="0" dirty="0">
                <a:ln>
                  <a:noFill/>
                </a:ln>
                <a:solidFill>
                  <a:srgbClr val="A9B7C6"/>
                </a:solidFill>
                <a:effectLst/>
                <a:latin typeface="JetBrains Mono"/>
              </a:rPr>
              <a:t>(</a:t>
            </a:r>
            <a:r>
              <a:rPr kumimoji="0" lang="it-IT" altLang="it-IT" sz="1000" b="0" i="0" u="none" strike="noStrike" cap="none" normalizeH="0" baseline="0" dirty="0">
                <a:ln>
                  <a:noFill/>
                </a:ln>
                <a:solidFill>
                  <a:srgbClr val="6A8759"/>
                </a:solidFill>
                <a:effectLst/>
                <a:latin typeface="JetBrains Mono"/>
              </a:rPr>
              <a:t>'program'</a:t>
            </a:r>
            <a:r>
              <a:rPr kumimoji="0" lang="it-IT" altLang="it-IT" sz="1000" b="0" i="0" u="none" strike="noStrike" cap="none" normalizeH="0" baseline="0" dirty="0">
                <a:ln>
                  <a:noFill/>
                </a:ln>
                <a:solidFill>
                  <a:srgbClr val="A9B7C6"/>
                </a:solidFill>
                <a:effectLst/>
                <a:latin typeface="JetBrains Mono"/>
              </a:rPr>
              <a:t>) == </a:t>
            </a:r>
            <a:r>
              <a:rPr kumimoji="0" lang="it-IT" altLang="it-IT" sz="1000" b="0" i="0" u="none" strike="noStrike" cap="none" normalizeH="0" baseline="0" dirty="0">
                <a:ln>
                  <a:noFill/>
                </a:ln>
                <a:solidFill>
                  <a:srgbClr val="6897BB"/>
                </a:solidFill>
                <a:effectLst/>
                <a:latin typeface="JetBrains Mono"/>
              </a:rPr>
              <a:t>3 </a:t>
            </a:r>
            <a:r>
              <a:rPr kumimoji="0" lang="it-IT" altLang="it-IT" sz="1000" b="0" i="0" u="none" strike="noStrike" cap="none" normalizeH="0" baseline="0" dirty="0">
                <a:ln>
                  <a:noFill/>
                </a:ln>
                <a:solidFill>
                  <a:srgbClr val="CC7832"/>
                </a:solidFill>
                <a:effectLst/>
                <a:latin typeface="JetBrains Mono"/>
              </a:rPr>
              <a:t>and </a:t>
            </a:r>
            <a:r>
              <a:rPr kumimoji="0" lang="it-IT" altLang="it-IT" sz="1000" b="0" i="0" u="none" strike="noStrike" cap="none" normalizeH="0" baseline="0" dirty="0" err="1">
                <a:ln>
                  <a:noFill/>
                </a:ln>
                <a:solidFill>
                  <a:srgbClr val="94558D"/>
                </a:solidFill>
                <a:effectLst/>
                <a:latin typeface="JetBrains Mono"/>
              </a:rPr>
              <a:t>self</a:t>
            </a:r>
            <a:r>
              <a:rPr kumimoji="0" lang="it-IT" altLang="it-IT" sz="1000" b="0" i="0" u="none" strike="noStrike" cap="none" normalizeH="0" baseline="0" dirty="0" err="1">
                <a:ln>
                  <a:noFill/>
                </a:ln>
                <a:solidFill>
                  <a:srgbClr val="A9B7C6"/>
                </a:solidFill>
                <a:effectLst/>
                <a:latin typeface="JetBrains Mono"/>
              </a:rPr>
              <a:t>.Get_feed</a:t>
            </a:r>
            <a:r>
              <a:rPr kumimoji="0" lang="it-IT" altLang="it-IT" sz="1000" b="0" i="0" u="none" strike="noStrike" cap="none" normalizeH="0" baseline="0" dirty="0">
                <a:ln>
                  <a:noFill/>
                </a:ln>
                <a:solidFill>
                  <a:srgbClr val="A9B7C6"/>
                </a:solidFill>
                <a:effectLst/>
                <a:latin typeface="JetBrains Mono"/>
              </a:rPr>
              <a:t>(</a:t>
            </a:r>
            <a:r>
              <a:rPr kumimoji="0" lang="it-IT" altLang="it-IT" sz="1000" b="0" i="0" u="none" strike="noStrike" cap="none" normalizeH="0" baseline="0" dirty="0">
                <a:ln>
                  <a:noFill/>
                </a:ln>
                <a:solidFill>
                  <a:srgbClr val="6A8759"/>
                </a:solidFill>
                <a:effectLst/>
                <a:latin typeface="JetBrains Mono"/>
              </a:rPr>
              <a:t>'status'</a:t>
            </a:r>
            <a:r>
              <a:rPr kumimoji="0" lang="it-IT" altLang="it-IT" sz="1000" b="0" i="0" u="none" strike="noStrike" cap="none" normalizeH="0" baseline="0" dirty="0">
                <a:ln>
                  <a:noFill/>
                </a:ln>
                <a:solidFill>
                  <a:srgbClr val="A9B7C6"/>
                </a:solidFill>
                <a:effectLst/>
                <a:latin typeface="JetBrains Mono"/>
              </a:rPr>
              <a:t>) == </a:t>
            </a:r>
            <a:r>
              <a:rPr kumimoji="0" lang="it-IT" altLang="it-IT" sz="1000" b="0" i="0" u="none" strike="noStrike" cap="none" normalizeH="0" baseline="0" dirty="0">
                <a:ln>
                  <a:noFill/>
                </a:ln>
                <a:solidFill>
                  <a:srgbClr val="6897BB"/>
                </a:solidFill>
                <a:effectLst/>
                <a:latin typeface="JetBrains Mono"/>
              </a:rPr>
              <a:t>1</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8888C6"/>
                </a:solidFill>
                <a:effectLst/>
                <a:latin typeface="JetBrains Mono"/>
              </a:rPr>
              <a:t>print</a:t>
            </a:r>
            <a:r>
              <a:rPr kumimoji="0" lang="it-IT" altLang="it-IT" sz="1000" b="0" i="0" u="none" strike="noStrike" cap="none" normalizeH="0" baseline="0" dirty="0">
                <a:ln>
                  <a:noFill/>
                </a:ln>
                <a:solidFill>
                  <a:srgbClr val="A9B7C6"/>
                </a:solidFill>
                <a:effectLst/>
                <a:latin typeface="JetBrains Mono"/>
              </a:rPr>
              <a:t>(</a:t>
            </a:r>
            <a:r>
              <a:rPr kumimoji="0" lang="it-IT" altLang="it-IT" sz="1000" b="0" i="0" u="none" strike="noStrike" cap="none" normalizeH="0" baseline="0" dirty="0">
                <a:ln>
                  <a:noFill/>
                </a:ln>
                <a:solidFill>
                  <a:srgbClr val="6A8759"/>
                </a:solidFill>
                <a:effectLst/>
                <a:latin typeface="JetBrains Mono"/>
              </a:rPr>
              <a:t>"rimango in loop"</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br>
              <a:rPr kumimoji="0" lang="it-IT" altLang="it-IT" sz="10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a:ln>
                  <a:noFill/>
                </a:ln>
                <a:solidFill>
                  <a:srgbClr val="94558D"/>
                </a:solidFill>
                <a:effectLst/>
                <a:latin typeface="JetBrains Mono"/>
              </a:rPr>
              <a:t>self</a:t>
            </a:r>
            <a:r>
              <a:rPr kumimoji="0" lang="it-IT" altLang="it-IT" sz="1100" b="0" i="0" u="none" strike="noStrike" cap="none" normalizeH="0" baseline="0" dirty="0">
                <a:ln>
                  <a:noFill/>
                </a:ln>
                <a:solidFill>
                  <a:srgbClr val="A9B7C6"/>
                </a:solidFill>
                <a:effectLst/>
                <a:latin typeface="JetBrains Mono"/>
              </a:rPr>
              <a:t>.Post_feed(</a:t>
            </a:r>
            <a:r>
              <a:rPr kumimoji="0" lang="it-IT" altLang="it-IT" sz="1100" b="0" i="0" u="none" strike="noStrike" cap="none" normalizeH="0" baseline="0" dirty="0">
                <a:ln>
                  <a:noFill/>
                </a:ln>
                <a:solidFill>
                  <a:srgbClr val="6A8759"/>
                </a:solidFill>
                <a:effectLst/>
                <a:latin typeface="JetBrains Mono"/>
              </a:rPr>
              <a:t>'status'</a:t>
            </a:r>
            <a:r>
              <a:rPr kumimoji="0" lang="it-IT" altLang="it-IT" sz="1100" b="0" i="0" u="none" strike="noStrike" cap="none" normalizeH="0" baseline="0" dirty="0">
                <a:ln>
                  <a:noFill/>
                </a:ln>
                <a:solidFill>
                  <a:srgbClr val="CC7832"/>
                </a:solidFill>
                <a:effectLst/>
                <a:latin typeface="JetBrains Mono"/>
              </a:rPr>
              <a:t>, </a:t>
            </a:r>
            <a:r>
              <a:rPr kumimoji="0" lang="it-IT" altLang="it-IT" sz="1100" b="0" i="0" u="none" strike="noStrike" cap="none" normalizeH="0" baseline="0" dirty="0">
                <a:ln>
                  <a:noFill/>
                </a:ln>
                <a:solidFill>
                  <a:srgbClr val="6897BB"/>
                </a:solidFill>
                <a:effectLst/>
                <a:latin typeface="JetBrains Mono"/>
              </a:rPr>
              <a:t>0</a:t>
            </a:r>
            <a:r>
              <a:rPr kumimoji="0" lang="it-IT" altLang="it-IT" sz="1100" b="0" i="0" u="none" strike="noStrike" cap="none" normalizeH="0" baseline="0" dirty="0">
                <a:ln>
                  <a:noFill/>
                </a:ln>
                <a:solidFill>
                  <a:srgbClr val="A9B7C6"/>
                </a:solidFill>
                <a:effectLst/>
                <a:latin typeface="JetBrains Mono"/>
              </a:rPr>
              <a:t>)</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A9B7C6"/>
                </a:solidFill>
                <a:effectLst/>
                <a:latin typeface="JetBrains Mono"/>
              </a:rPr>
              <a:t>    </a:t>
            </a: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t>
            </a:r>
            <a:r>
              <a:rPr kumimoji="0" lang="it-IT" altLang="it-IT" sz="1100" b="0" i="0" u="none" strike="noStrike" cap="none" normalizeH="0" baseline="0" dirty="0">
                <a:ln>
                  <a:noFill/>
                </a:ln>
                <a:solidFill>
                  <a:srgbClr val="6A8759"/>
                </a:solidFill>
                <a:effectLst/>
                <a:latin typeface="JetBrains Mono"/>
              </a:rPr>
              <a:t>"Chiudo tiro a loop"</a:t>
            </a:r>
            <a:r>
              <a:rPr kumimoji="0" lang="it-IT" altLang="it-IT" sz="1100" b="0" i="0" u="none" strike="noStrike" cap="none" normalizeH="0" baseline="0" dirty="0">
                <a:ln>
                  <a:noFill/>
                </a:ln>
                <a:solidFill>
                  <a:srgbClr val="A9B7C6"/>
                </a:solidFill>
                <a:effectLst/>
                <a:latin typeface="JetBrains Mono"/>
              </a:rPr>
              <a:t>)</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2" name="Rettangolo 11">
            <a:extLst>
              <a:ext uri="{FF2B5EF4-FFF2-40B4-BE49-F238E27FC236}">
                <a16:creationId xmlns:a16="http://schemas.microsoft.com/office/drawing/2014/main" id="{13BDFA42-EB4A-4415-AEAB-AD9D2DC1DE88}"/>
              </a:ext>
            </a:extLst>
          </p:cNvPr>
          <p:cNvSpPr/>
          <p:nvPr/>
        </p:nvSpPr>
        <p:spPr>
          <a:xfrm>
            <a:off x="7596080" y="2624"/>
            <a:ext cx="238539" cy="6876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D3E0C059-2FF9-4064-BA51-D8B81F502CD6}"/>
              </a:ext>
            </a:extLst>
          </p:cNvPr>
          <p:cNvSpPr/>
          <p:nvPr/>
        </p:nvSpPr>
        <p:spPr>
          <a:xfrm>
            <a:off x="3759193" y="2623"/>
            <a:ext cx="238539" cy="6876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B321E3F2-8797-4E6C-A78A-D6B50B4AD508}"/>
              </a:ext>
            </a:extLst>
          </p:cNvPr>
          <p:cNvSpPr txBox="1"/>
          <p:nvPr/>
        </p:nvSpPr>
        <p:spPr>
          <a:xfrm>
            <a:off x="13255" y="-20808"/>
            <a:ext cx="3745938" cy="523220"/>
          </a:xfrm>
          <a:prstGeom prst="rect">
            <a:avLst/>
          </a:prstGeom>
          <a:noFill/>
        </p:spPr>
        <p:txBody>
          <a:bodyPr wrap="square" rtlCol="0">
            <a:spAutoFit/>
          </a:bodyPr>
          <a:lstStyle/>
          <a:p>
            <a:r>
              <a:rPr lang="it-IT" sz="2800" b="1" dirty="0">
                <a:solidFill>
                  <a:schemeClr val="bg1"/>
                </a:solidFill>
                <a:effectLst>
                  <a:outerShdw blurRad="38100" dist="38100" dir="2700000" algn="tl">
                    <a:srgbClr val="000000">
                      <a:alpha val="43137"/>
                    </a:srgbClr>
                  </a:outerShdw>
                </a:effectLst>
                <a:latin typeface="+mj-lt"/>
              </a:rPr>
              <a:t>Implementazione AI</a:t>
            </a:r>
          </a:p>
        </p:txBody>
      </p:sp>
      <p:sp>
        <p:nvSpPr>
          <p:cNvPr id="20" name="Rectangle 3">
            <a:extLst>
              <a:ext uri="{FF2B5EF4-FFF2-40B4-BE49-F238E27FC236}">
                <a16:creationId xmlns:a16="http://schemas.microsoft.com/office/drawing/2014/main" id="{689558CA-0632-4D26-B2D8-8E5FCDF954A1}"/>
              </a:ext>
            </a:extLst>
          </p:cNvPr>
          <p:cNvSpPr>
            <a:spLocks noChangeArrowheads="1"/>
          </p:cNvSpPr>
          <p:nvPr/>
        </p:nvSpPr>
        <p:spPr bwMode="auto">
          <a:xfrm>
            <a:off x="-24063" y="454842"/>
            <a:ext cx="3780000" cy="30162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C7832"/>
                </a:solidFill>
                <a:effectLst/>
                <a:latin typeface="JetBrains Mono"/>
              </a:rPr>
              <a:t>class </a:t>
            </a:r>
            <a:r>
              <a:rPr kumimoji="0" lang="it-IT" altLang="it-IT" sz="1000" b="0" i="0" u="none" strike="noStrike" cap="none" normalizeH="0" baseline="0" dirty="0" err="1">
                <a:ln>
                  <a:noFill/>
                </a:ln>
                <a:solidFill>
                  <a:srgbClr val="A9B7C6"/>
                </a:solidFill>
                <a:effectLst/>
                <a:latin typeface="JetBrains Mono"/>
              </a:rPr>
              <a:t>AiSparapalloni</a:t>
            </a:r>
            <a:r>
              <a:rPr kumimoji="0" lang="it-IT" altLang="it-IT" sz="1000" b="0" i="0" u="none" strike="noStrike" cap="none" normalizeH="0" baseline="0" dirty="0">
                <a:ln>
                  <a:noFill/>
                </a:ln>
                <a:solidFill>
                  <a:srgbClr val="A9B7C6"/>
                </a:solidFill>
                <a:effectLst/>
                <a:latin typeface="JetBrains Mono"/>
              </a:rPr>
              <a:t>:</a:t>
            </a:r>
            <a:endParaRPr lang="it-IT" altLang="it-IT" sz="10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000" b="0" i="0" u="none" strike="noStrike" cap="none" normalizeH="0" baseline="0" dirty="0">
                <a:ln>
                  <a:noFill/>
                </a:ln>
                <a:solidFill>
                  <a:srgbClr val="808080"/>
                </a:solidFill>
                <a:effectLst/>
                <a:latin typeface="JetBrains Mono"/>
              </a:rPr>
            </a:br>
            <a:r>
              <a:rPr kumimoji="0" lang="it-IT" altLang="it-IT" sz="1000" b="0" i="0" u="none" strike="noStrike" cap="none" normalizeH="0" baseline="0" dirty="0">
                <a:ln>
                  <a:noFill/>
                </a:ln>
                <a:solidFill>
                  <a:srgbClr val="808080"/>
                </a:solidFill>
                <a:effectLst/>
                <a:latin typeface="JetBrains Mono"/>
              </a:rPr>
              <a:t>    </a:t>
            </a:r>
            <a:r>
              <a:rPr kumimoji="0" lang="it-IT" altLang="it-IT" sz="1000" b="0" i="0" u="none" strike="noStrike" cap="none" normalizeH="0" baseline="0" dirty="0" err="1">
                <a:ln>
                  <a:noFill/>
                </a:ln>
                <a:solidFill>
                  <a:srgbClr val="CC7832"/>
                </a:solidFill>
                <a:effectLst/>
                <a:latin typeface="JetBrains Mono"/>
              </a:rPr>
              <a:t>def</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a:ln>
                  <a:noFill/>
                </a:ln>
                <a:solidFill>
                  <a:srgbClr val="FFC66D"/>
                </a:solidFill>
                <a:effectLst/>
                <a:latin typeface="JetBrains Mono"/>
              </a:rPr>
              <a:t>loop</a:t>
            </a:r>
            <a:r>
              <a:rPr kumimoji="0" lang="it-IT" altLang="it-IT" sz="1000" b="0" i="0" u="none" strike="noStrike" cap="none" normalizeH="0" baseline="0" dirty="0">
                <a:ln>
                  <a:noFill/>
                </a:ln>
                <a:solidFill>
                  <a:srgbClr val="A9B7C6"/>
                </a:solidFill>
                <a:effectLst/>
                <a:latin typeface="JetBrains Mono"/>
              </a:rPr>
              <a:t>(</a:t>
            </a:r>
            <a:r>
              <a:rPr kumimoji="0" lang="it-IT" altLang="it-IT" sz="1000" b="0" i="0" u="none" strike="noStrike" cap="none" normalizeH="0" baseline="0" dirty="0">
                <a:ln>
                  <a:noFill/>
                </a:ln>
                <a:solidFill>
                  <a:srgbClr val="94558D"/>
                </a:solidFill>
                <a:effectLst/>
                <a:latin typeface="JetBrains Mono"/>
              </a:rPr>
              <a:t>self</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a:ln>
                  <a:noFill/>
                </a:ln>
                <a:solidFill>
                  <a:srgbClr val="808080"/>
                </a:solidFill>
                <a:effectLst/>
                <a:latin typeface="JetBrains Mono"/>
              </a:rPr>
              <a:t># infinite loop for serial </a:t>
            </a:r>
            <a:r>
              <a:rPr kumimoji="0" lang="it-IT" altLang="it-IT" sz="1000" b="0" i="0" u="none" strike="noStrike" cap="none" normalizeH="0" baseline="0" dirty="0" err="1">
                <a:ln>
                  <a:noFill/>
                </a:ln>
                <a:solidFill>
                  <a:srgbClr val="808080"/>
                </a:solidFill>
                <a:effectLst/>
                <a:latin typeface="JetBrains Mono"/>
              </a:rPr>
              <a:t>managing</a:t>
            </a:r>
            <a:br>
              <a:rPr kumimoji="0" lang="it-IT" altLang="it-IT" sz="1000" b="0" i="0" u="none" strike="noStrike" cap="none" normalizeH="0" baseline="0" dirty="0">
                <a:ln>
                  <a:noFill/>
                </a:ln>
                <a:solidFill>
                  <a:srgbClr val="808080"/>
                </a:solidFill>
                <a:effectLst/>
                <a:latin typeface="JetBrains Mono"/>
              </a:rPr>
            </a:br>
            <a:r>
              <a:rPr kumimoji="0" lang="it-IT" altLang="it-IT" sz="1000" b="0" i="0" u="none" strike="noStrike" cap="none" normalizeH="0" baseline="0" dirty="0">
                <a:ln>
                  <a:noFill/>
                </a:ln>
                <a:solidFill>
                  <a:srgbClr val="808080"/>
                </a:solidFill>
                <a:effectLst/>
                <a:latin typeface="JetBrains Mono"/>
              </a:rPr>
              <a:t>        </a:t>
            </a:r>
            <a:r>
              <a:rPr kumimoji="0" lang="it-IT" altLang="it-IT" sz="1000" b="0" i="0" u="none" strike="noStrike" cap="none" normalizeH="0" baseline="0" dirty="0" err="1">
                <a:ln>
                  <a:noFill/>
                </a:ln>
                <a:solidFill>
                  <a:srgbClr val="94558D"/>
                </a:solidFill>
                <a:effectLst/>
                <a:latin typeface="JetBrains Mono"/>
              </a:rPr>
              <a:t>self</a:t>
            </a:r>
            <a:r>
              <a:rPr kumimoji="0" lang="it-IT" altLang="it-IT" sz="1000" b="0" i="0" u="none" strike="noStrike" cap="none" normalizeH="0" baseline="0" dirty="0" err="1">
                <a:ln>
                  <a:noFill/>
                </a:ln>
                <a:solidFill>
                  <a:srgbClr val="A9B7C6"/>
                </a:solidFill>
                <a:effectLst/>
                <a:latin typeface="JetBrains Mono"/>
              </a:rPr>
              <a:t>.Inizializzazione</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A9B7C6"/>
                </a:solidFill>
                <a:effectLst/>
                <a:latin typeface="JetBrains Mono"/>
              </a:rPr>
              <a:t>lasttime</a:t>
            </a:r>
            <a:r>
              <a:rPr kumimoji="0" lang="it-IT" altLang="it-IT" sz="1000" b="0" i="0" u="none" strike="noStrike" cap="none" normalizeH="0" baseline="0" dirty="0">
                <a:ln>
                  <a:noFill/>
                </a:ln>
                <a:solidFill>
                  <a:srgbClr val="A9B7C6"/>
                </a:solidFill>
                <a:effectLst/>
                <a:latin typeface="JetBrains Mono"/>
              </a:rPr>
              <a:t> = </a:t>
            </a:r>
            <a:r>
              <a:rPr kumimoji="0" lang="it-IT" altLang="it-IT" sz="1000" b="0" i="0" u="none" strike="noStrike" cap="none" normalizeH="0" baseline="0" dirty="0" err="1">
                <a:ln>
                  <a:noFill/>
                </a:ln>
                <a:solidFill>
                  <a:srgbClr val="A9B7C6"/>
                </a:solidFill>
                <a:effectLst/>
                <a:latin typeface="JetBrains Mono"/>
              </a:rPr>
              <a:t>time.time</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CC7832"/>
                </a:solidFill>
                <a:effectLst/>
                <a:latin typeface="JetBrains Mono"/>
              </a:rPr>
              <a:t>while</a:t>
            </a:r>
            <a:r>
              <a:rPr kumimoji="0" lang="it-IT" altLang="it-IT" sz="1000" b="0" i="0" u="none" strike="noStrike" cap="none" normalizeH="0" baseline="0" dirty="0">
                <a:ln>
                  <a:noFill/>
                </a:ln>
                <a:solidFill>
                  <a:srgbClr val="CC7832"/>
                </a:solidFill>
                <a:effectLst/>
                <a:latin typeface="JetBrains Mono"/>
              </a:rPr>
              <a:t> True</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CC7832"/>
                </a:solidFill>
                <a:effectLst/>
                <a:latin typeface="JetBrains Mono"/>
              </a:rPr>
              <a:t>if</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err="1">
                <a:ln>
                  <a:noFill/>
                </a:ln>
                <a:solidFill>
                  <a:srgbClr val="A9B7C6"/>
                </a:solidFill>
                <a:effectLst/>
                <a:latin typeface="JetBrains Mono"/>
              </a:rPr>
              <a:t>time.time</a:t>
            </a:r>
            <a:r>
              <a:rPr kumimoji="0" lang="it-IT" altLang="it-IT" sz="1000" b="0" i="0" u="none" strike="noStrike" cap="none" normalizeH="0" baseline="0" dirty="0">
                <a:ln>
                  <a:noFill/>
                </a:ln>
                <a:solidFill>
                  <a:srgbClr val="A9B7C6"/>
                </a:solidFill>
                <a:effectLst/>
                <a:latin typeface="JetBrains Mono"/>
              </a:rPr>
              <a:t>() - </a:t>
            </a:r>
            <a:r>
              <a:rPr kumimoji="0" lang="it-IT" altLang="it-IT" sz="1000" b="0" i="0" u="none" strike="noStrike" cap="none" normalizeH="0" baseline="0" dirty="0" err="1">
                <a:ln>
                  <a:noFill/>
                </a:ln>
                <a:solidFill>
                  <a:srgbClr val="A9B7C6"/>
                </a:solidFill>
                <a:effectLst/>
                <a:latin typeface="JetBrains Mono"/>
              </a:rPr>
              <a:t>lasttime</a:t>
            </a:r>
            <a:r>
              <a:rPr kumimoji="0" lang="it-IT" altLang="it-IT" sz="1000" b="0" i="0" u="none" strike="noStrike" cap="none" normalizeH="0" baseline="0" dirty="0">
                <a:ln>
                  <a:noFill/>
                </a:ln>
                <a:solidFill>
                  <a:srgbClr val="A9B7C6"/>
                </a:solidFill>
                <a:effectLst/>
                <a:latin typeface="JetBrains Mono"/>
              </a:rPr>
              <a:t> &gt; </a:t>
            </a:r>
            <a:r>
              <a:rPr kumimoji="0" lang="it-IT" altLang="it-IT" sz="1000" b="0" i="0" u="none" strike="noStrike" cap="none" normalizeH="0" baseline="0" dirty="0">
                <a:ln>
                  <a:noFill/>
                </a:ln>
                <a:solidFill>
                  <a:srgbClr val="6897BB"/>
                </a:solidFill>
                <a:effectLst/>
                <a:latin typeface="JetBrains Mono"/>
              </a:rPr>
              <a:t>2</a:t>
            </a: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a:ln>
                  <a:noFill/>
                </a:ln>
                <a:solidFill>
                  <a:srgbClr val="808080"/>
                </a:solidFill>
                <a:effectLst/>
                <a:latin typeface="JetBrains Mono"/>
              </a:rPr>
              <a:t># ogni due secondi</a:t>
            </a:r>
            <a:br>
              <a:rPr kumimoji="0" lang="it-IT" altLang="it-IT" sz="1000" b="0" i="0" u="none" strike="noStrike" cap="none" normalizeH="0" baseline="0" dirty="0">
                <a:ln>
                  <a:noFill/>
                </a:ln>
                <a:solidFill>
                  <a:srgbClr val="808080"/>
                </a:solidFill>
                <a:effectLst/>
                <a:latin typeface="JetBrains Mono"/>
              </a:rPr>
            </a:br>
            <a:r>
              <a:rPr kumimoji="0" lang="it-IT" altLang="it-IT" sz="1000" b="0" i="0" u="none" strike="noStrike" cap="none" normalizeH="0" baseline="0" dirty="0">
                <a:ln>
                  <a:noFill/>
                </a:ln>
                <a:solidFill>
                  <a:srgbClr val="808080"/>
                </a:solidFill>
                <a:effectLst/>
                <a:latin typeface="JetBrains Mono"/>
              </a:rPr>
              <a:t>                </a:t>
            </a:r>
            <a:r>
              <a:rPr kumimoji="0" lang="it-IT" altLang="it-IT" sz="1000" b="0" i="0" u="none" strike="noStrike" cap="none" normalizeH="0" baseline="0" dirty="0" err="1">
                <a:ln>
                  <a:noFill/>
                </a:ln>
                <a:solidFill>
                  <a:srgbClr val="A9B7C6"/>
                </a:solidFill>
                <a:effectLst/>
                <a:latin typeface="JetBrains Mono"/>
              </a:rPr>
              <a:t>val_program_last</a:t>
            </a:r>
            <a:r>
              <a:rPr kumimoji="0" lang="it-IT" altLang="it-IT" sz="1000" b="0" i="0" u="none" strike="noStrike" cap="none" normalizeH="0" baseline="0" dirty="0">
                <a:ln>
                  <a:noFill/>
                </a:ln>
                <a:solidFill>
                  <a:srgbClr val="A9B7C6"/>
                </a:solidFill>
                <a:effectLst/>
                <a:latin typeface="JetBrains Mono"/>
              </a:rPr>
              <a:t> = </a:t>
            </a:r>
            <a:r>
              <a:rPr kumimoji="0" lang="it-IT" altLang="it-IT" sz="1000" b="0" i="0" u="none" strike="noStrike" cap="none" normalizeH="0" baseline="0" dirty="0" err="1">
                <a:ln>
                  <a:noFill/>
                </a:ln>
                <a:solidFill>
                  <a:srgbClr val="94558D"/>
                </a:solidFill>
                <a:effectLst/>
                <a:latin typeface="JetBrains Mono"/>
              </a:rPr>
              <a:t>self</a:t>
            </a:r>
            <a:r>
              <a:rPr kumimoji="0" lang="it-IT" altLang="it-IT" sz="1000" b="0" i="0" u="none" strike="noStrike" cap="none" normalizeH="0" baseline="0" dirty="0" err="1">
                <a:ln>
                  <a:noFill/>
                </a:ln>
                <a:solidFill>
                  <a:srgbClr val="A9B7C6"/>
                </a:solidFill>
                <a:effectLst/>
                <a:latin typeface="JetBrains Mono"/>
              </a:rPr>
              <a:t>.Get_feed</a:t>
            </a:r>
            <a:r>
              <a:rPr kumimoji="0" lang="it-IT" altLang="it-IT" sz="1000" b="0" i="0" u="none" strike="noStrike" cap="none" normalizeH="0" baseline="0" dirty="0">
                <a:ln>
                  <a:noFill/>
                </a:ln>
                <a:solidFill>
                  <a:srgbClr val="A9B7C6"/>
                </a:solidFill>
                <a:effectLst/>
                <a:latin typeface="JetBrains Mono"/>
              </a:rPr>
              <a:t>(</a:t>
            </a:r>
            <a:r>
              <a:rPr kumimoji="0" lang="it-IT" altLang="it-IT" sz="1000" b="0" i="0" u="none" strike="noStrike" cap="none" normalizeH="0" baseline="0" dirty="0">
                <a:ln>
                  <a:noFill/>
                </a:ln>
                <a:solidFill>
                  <a:srgbClr val="6A8759"/>
                </a:solidFill>
                <a:effectLst/>
                <a:latin typeface="JetBrains Mono"/>
              </a:rPr>
              <a:t>'program'</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CC7832"/>
                </a:solidFill>
                <a:effectLst/>
                <a:latin typeface="JetBrains Mono"/>
              </a:rPr>
              <a:t>if</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err="1">
                <a:ln>
                  <a:noFill/>
                </a:ln>
                <a:solidFill>
                  <a:srgbClr val="A9B7C6"/>
                </a:solidFill>
                <a:effectLst/>
                <a:latin typeface="JetBrains Mono"/>
              </a:rPr>
              <a:t>val_program_last</a:t>
            </a:r>
            <a:r>
              <a:rPr kumimoji="0" lang="it-IT" altLang="it-IT" sz="1000" b="0" i="0" u="none" strike="noStrike" cap="none" normalizeH="0" baseline="0" dirty="0">
                <a:ln>
                  <a:noFill/>
                </a:ln>
                <a:solidFill>
                  <a:srgbClr val="A9B7C6"/>
                </a:solidFill>
                <a:effectLst/>
                <a:latin typeface="JetBrains Mono"/>
              </a:rPr>
              <a:t> == </a:t>
            </a:r>
            <a:r>
              <a:rPr kumimoji="0" lang="it-IT" altLang="it-IT" sz="1000" b="0" i="0" u="none" strike="noStrike" cap="none" normalizeH="0" baseline="0" dirty="0">
                <a:ln>
                  <a:noFill/>
                </a:ln>
                <a:solidFill>
                  <a:srgbClr val="6897BB"/>
                </a:solidFill>
                <a:effectLst/>
                <a:latin typeface="JetBrains Mono"/>
              </a:rPr>
              <a:t>3</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94558D"/>
                </a:solidFill>
                <a:effectLst/>
                <a:latin typeface="JetBrains Mono"/>
              </a:rPr>
              <a:t>self</a:t>
            </a:r>
            <a:r>
              <a:rPr kumimoji="0" lang="it-IT" altLang="it-IT" sz="1000" b="0" i="0" u="none" strike="noStrike" cap="none" normalizeH="0" baseline="0" dirty="0" err="1">
                <a:ln>
                  <a:noFill/>
                </a:ln>
                <a:solidFill>
                  <a:srgbClr val="A9B7C6"/>
                </a:solidFill>
                <a:effectLst/>
                <a:latin typeface="JetBrains Mono"/>
              </a:rPr>
              <a:t>.Tiro_in_loop</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CC7832"/>
                </a:solidFill>
                <a:effectLst/>
                <a:latin typeface="JetBrains Mono"/>
              </a:rPr>
              <a:t>elif</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err="1">
                <a:ln>
                  <a:noFill/>
                </a:ln>
                <a:solidFill>
                  <a:srgbClr val="A9B7C6"/>
                </a:solidFill>
                <a:effectLst/>
                <a:latin typeface="JetBrains Mono"/>
              </a:rPr>
              <a:t>val_program_last</a:t>
            </a:r>
            <a:r>
              <a:rPr kumimoji="0" lang="it-IT" altLang="it-IT" sz="1000" b="0" i="0" u="none" strike="noStrike" cap="none" normalizeH="0" baseline="0" dirty="0">
                <a:ln>
                  <a:noFill/>
                </a:ln>
                <a:solidFill>
                  <a:srgbClr val="A9B7C6"/>
                </a:solidFill>
                <a:effectLst/>
                <a:latin typeface="JetBrains Mono"/>
              </a:rPr>
              <a:t> == </a:t>
            </a:r>
            <a:r>
              <a:rPr kumimoji="0" lang="it-IT" altLang="it-IT" sz="1000" b="0" i="0" u="none" strike="noStrike" cap="none" normalizeH="0" baseline="0" dirty="0">
                <a:ln>
                  <a:noFill/>
                </a:ln>
                <a:solidFill>
                  <a:srgbClr val="6897BB"/>
                </a:solidFill>
                <a:effectLst/>
                <a:latin typeface="JetBrains Mono"/>
              </a:rPr>
              <a:t>4</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94558D"/>
                </a:solidFill>
                <a:effectLst/>
                <a:latin typeface="JetBrains Mono"/>
              </a:rPr>
              <a:t>self</a:t>
            </a:r>
            <a:r>
              <a:rPr kumimoji="0" lang="it-IT" altLang="it-IT" sz="1000" b="0" i="0" u="none" strike="noStrike" cap="none" normalizeH="0" baseline="0" dirty="0" err="1">
                <a:ln>
                  <a:noFill/>
                </a:ln>
                <a:solidFill>
                  <a:srgbClr val="A9B7C6"/>
                </a:solidFill>
                <a:effectLst/>
                <a:latin typeface="JetBrains Mono"/>
              </a:rPr>
              <a:t>.Tiro_ad_obbiettivo</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CC7832"/>
                </a:solidFill>
                <a:effectLst/>
                <a:latin typeface="JetBrains Mono"/>
              </a:rPr>
              <a:t>elif</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err="1">
                <a:ln>
                  <a:noFill/>
                </a:ln>
                <a:solidFill>
                  <a:srgbClr val="A9B7C6"/>
                </a:solidFill>
                <a:effectLst/>
                <a:latin typeface="JetBrains Mono"/>
              </a:rPr>
              <a:t>val_program_last</a:t>
            </a:r>
            <a:r>
              <a:rPr kumimoji="0" lang="it-IT" altLang="it-IT" sz="1000" b="0" i="0" u="none" strike="noStrike" cap="none" normalizeH="0" baseline="0" dirty="0">
                <a:ln>
                  <a:noFill/>
                </a:ln>
                <a:solidFill>
                  <a:srgbClr val="A9B7C6"/>
                </a:solidFill>
                <a:effectLst/>
                <a:latin typeface="JetBrains Mono"/>
              </a:rPr>
              <a:t> == </a:t>
            </a:r>
            <a:r>
              <a:rPr kumimoji="0" lang="it-IT" altLang="it-IT" sz="1000" b="0" i="0" u="none" strike="noStrike" cap="none" normalizeH="0" baseline="0" dirty="0">
                <a:ln>
                  <a:noFill/>
                </a:ln>
                <a:solidFill>
                  <a:srgbClr val="6897BB"/>
                </a:solidFill>
                <a:effectLst/>
                <a:latin typeface="JetBrains Mono"/>
              </a:rPr>
              <a:t>5</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94558D"/>
                </a:solidFill>
                <a:effectLst/>
                <a:latin typeface="JetBrains Mono"/>
              </a:rPr>
              <a:t>self</a:t>
            </a:r>
            <a:r>
              <a:rPr kumimoji="0" lang="it-IT" altLang="it-IT" sz="1000" b="0" i="0" u="none" strike="noStrike" cap="none" normalizeH="0" baseline="0" dirty="0" err="1">
                <a:ln>
                  <a:noFill/>
                </a:ln>
                <a:solidFill>
                  <a:srgbClr val="A9B7C6"/>
                </a:solidFill>
                <a:effectLst/>
                <a:latin typeface="JetBrains Mono"/>
              </a:rPr>
              <a:t>.Adattiva</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err="1">
                <a:ln>
                  <a:noFill/>
                </a:ln>
                <a:solidFill>
                  <a:srgbClr val="A9B7C6"/>
                </a:solidFill>
                <a:effectLst/>
                <a:latin typeface="JetBrains Mono"/>
              </a:rPr>
              <a:t>lasttime</a:t>
            </a:r>
            <a:r>
              <a:rPr kumimoji="0" lang="it-IT" altLang="it-IT" sz="1000" b="0" i="0" u="none" strike="noStrike" cap="none" normalizeH="0" baseline="0" dirty="0">
                <a:ln>
                  <a:noFill/>
                </a:ln>
                <a:solidFill>
                  <a:srgbClr val="A9B7C6"/>
                </a:solidFill>
                <a:effectLst/>
                <a:latin typeface="JetBrains Mono"/>
              </a:rPr>
              <a:t> = </a:t>
            </a:r>
            <a:r>
              <a:rPr kumimoji="0" lang="it-IT" altLang="it-IT" sz="1000" b="0" i="0" u="none" strike="noStrike" cap="none" normalizeH="0" baseline="0" dirty="0" err="1">
                <a:ln>
                  <a:noFill/>
                </a:ln>
                <a:solidFill>
                  <a:srgbClr val="A9B7C6"/>
                </a:solidFill>
                <a:effectLst/>
                <a:latin typeface="JetBrains Mono"/>
              </a:rPr>
              <a:t>time.time</a:t>
            </a:r>
            <a:r>
              <a:rPr kumimoji="0" lang="it-IT" altLang="it-IT" sz="1000" b="0" i="0" u="none" strike="noStrike" cap="none" normalizeH="0" baseline="0" dirty="0">
                <a:ln>
                  <a:noFill/>
                </a:ln>
                <a:solidFill>
                  <a:srgbClr val="A9B7C6"/>
                </a:solidFill>
                <a:effectLst/>
                <a:latin typeface="JetBrains Mono"/>
              </a:rPr>
              <a:t>()</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21" name="Rettangolo 20">
            <a:extLst>
              <a:ext uri="{FF2B5EF4-FFF2-40B4-BE49-F238E27FC236}">
                <a16:creationId xmlns:a16="http://schemas.microsoft.com/office/drawing/2014/main" id="{4446EBB2-0CE2-4D60-99CA-6B242F624D71}"/>
              </a:ext>
            </a:extLst>
          </p:cNvPr>
          <p:cNvSpPr/>
          <p:nvPr/>
        </p:nvSpPr>
        <p:spPr>
          <a:xfrm rot="5400000">
            <a:off x="1766446" y="1700321"/>
            <a:ext cx="238539" cy="3780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1716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7F5982-3036-46CC-A1DD-CFED14FE8766}"/>
              </a:ext>
            </a:extLst>
          </p:cNvPr>
          <p:cNvSpPr>
            <a:spLocks noGrp="1"/>
          </p:cNvSpPr>
          <p:nvPr>
            <p:ph type="title"/>
          </p:nvPr>
        </p:nvSpPr>
        <p:spPr>
          <a:xfrm>
            <a:off x="838200" y="247373"/>
            <a:ext cx="10515600" cy="867327"/>
          </a:xfrm>
        </p:spPr>
        <p:txBody>
          <a:bodyPr>
            <a:normAutofit/>
          </a:bodyPr>
          <a:lstStyle/>
          <a:p>
            <a:r>
              <a:rPr lang="it-IT" sz="4400" dirty="0"/>
              <a:t>Implementazione ML </a:t>
            </a:r>
            <a:r>
              <a:rPr lang="it-IT" sz="4400" dirty="0" err="1"/>
              <a:t>analysis</a:t>
            </a:r>
            <a:endParaRPr lang="it-IT" sz="4400" dirty="0"/>
          </a:p>
        </p:txBody>
      </p:sp>
      <p:sp>
        <p:nvSpPr>
          <p:cNvPr id="4" name="Segnaposto numero diapositiva 3">
            <a:extLst>
              <a:ext uri="{FF2B5EF4-FFF2-40B4-BE49-F238E27FC236}">
                <a16:creationId xmlns:a16="http://schemas.microsoft.com/office/drawing/2014/main" id="{1B2EFF52-1207-4481-B6FC-80FADE3E25B9}"/>
              </a:ext>
            </a:extLst>
          </p:cNvPr>
          <p:cNvSpPr>
            <a:spLocks noGrp="1"/>
          </p:cNvSpPr>
          <p:nvPr>
            <p:ph type="sldNum" sz="quarter" idx="12"/>
          </p:nvPr>
        </p:nvSpPr>
        <p:spPr/>
        <p:txBody>
          <a:bodyPr/>
          <a:lstStyle/>
          <a:p>
            <a:pPr rtl="0"/>
            <a:fld id="{D8DA9DAA-006C-4F4B-980E-E3DF019B24E2}" type="slidenum">
              <a:rPr lang="it-IT" noProof="0" smtClean="0"/>
              <a:t>56</a:t>
            </a:fld>
            <a:endParaRPr lang="it-IT" noProof="0"/>
          </a:p>
        </p:txBody>
      </p:sp>
      <p:pic>
        <p:nvPicPr>
          <p:cNvPr id="6" name="Immagine 5" descr="Immagine che contiene testo, arancia&#10;&#10;Descrizione generata automaticamente">
            <a:extLst>
              <a:ext uri="{FF2B5EF4-FFF2-40B4-BE49-F238E27FC236}">
                <a16:creationId xmlns:a16="http://schemas.microsoft.com/office/drawing/2014/main" id="{E3B11E4D-FE7E-48D0-83A1-24CA8362C3AE}"/>
              </a:ext>
            </a:extLst>
          </p:cNvPr>
          <p:cNvPicPr>
            <a:picLocks noChangeAspect="1"/>
          </p:cNvPicPr>
          <p:nvPr/>
        </p:nvPicPr>
        <p:blipFill>
          <a:blip r:embed="rId3"/>
          <a:stretch>
            <a:fillRect/>
          </a:stretch>
        </p:blipFill>
        <p:spPr>
          <a:xfrm>
            <a:off x="1292837" y="5065443"/>
            <a:ext cx="3324689" cy="590632"/>
          </a:xfrm>
          <a:prstGeom prst="rect">
            <a:avLst/>
          </a:prstGeom>
          <a:ln>
            <a:noFill/>
          </a:ln>
          <a:effectLst>
            <a:outerShdw blurRad="292100" dist="139700" dir="2700000" algn="tl" rotWithShape="0">
              <a:srgbClr val="333333">
                <a:alpha val="65000"/>
              </a:srgbClr>
            </a:outerShdw>
          </a:effectLst>
        </p:spPr>
      </p:pic>
      <p:pic>
        <p:nvPicPr>
          <p:cNvPr id="8" name="Immagine 7" descr="Immagine che contiene testo&#10;&#10;Descrizione generata automaticamente">
            <a:extLst>
              <a:ext uri="{FF2B5EF4-FFF2-40B4-BE49-F238E27FC236}">
                <a16:creationId xmlns:a16="http://schemas.microsoft.com/office/drawing/2014/main" id="{0294CC09-9C01-449E-B640-4AD841EE1455}"/>
              </a:ext>
            </a:extLst>
          </p:cNvPr>
          <p:cNvPicPr>
            <a:picLocks noChangeAspect="1"/>
          </p:cNvPicPr>
          <p:nvPr/>
        </p:nvPicPr>
        <p:blipFill>
          <a:blip r:embed="rId4"/>
          <a:stretch>
            <a:fillRect/>
          </a:stretch>
        </p:blipFill>
        <p:spPr>
          <a:xfrm>
            <a:off x="1292837" y="1585113"/>
            <a:ext cx="7868748"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666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0FD75788-ADFA-4978-868E-B728D9ACC2C8}"/>
              </a:ext>
            </a:extLst>
          </p:cNvPr>
          <p:cNvSpPr>
            <a:spLocks noGrp="1"/>
          </p:cNvSpPr>
          <p:nvPr>
            <p:ph type="sldNum" sz="quarter" idx="12"/>
          </p:nvPr>
        </p:nvSpPr>
        <p:spPr/>
        <p:txBody>
          <a:bodyPr/>
          <a:lstStyle/>
          <a:p>
            <a:pPr rtl="0"/>
            <a:fld id="{D8DA9DAA-006C-4F4B-980E-E3DF019B24E2}" type="slidenum">
              <a:rPr lang="it-IT" noProof="0" smtClean="0"/>
              <a:t>57</a:t>
            </a:fld>
            <a:endParaRPr lang="it-IT" noProof="0"/>
          </a:p>
        </p:txBody>
      </p:sp>
      <p:pic>
        <p:nvPicPr>
          <p:cNvPr id="6" name="Immagine 5">
            <a:extLst>
              <a:ext uri="{FF2B5EF4-FFF2-40B4-BE49-F238E27FC236}">
                <a16:creationId xmlns:a16="http://schemas.microsoft.com/office/drawing/2014/main" id="{F479CBA9-B310-4DE5-8C3C-6B1BA2194841}"/>
              </a:ext>
            </a:extLst>
          </p:cNvPr>
          <p:cNvPicPr>
            <a:picLocks noChangeAspect="1"/>
          </p:cNvPicPr>
          <p:nvPr/>
        </p:nvPicPr>
        <p:blipFill>
          <a:blip r:embed="rId3"/>
          <a:srcRect/>
          <a:stretch/>
        </p:blipFill>
        <p:spPr>
          <a:xfrm>
            <a:off x="1" y="0"/>
            <a:ext cx="12191998" cy="6857999"/>
          </a:xfrm>
          <a:prstGeom prst="rect">
            <a:avLst/>
          </a:prstGeom>
        </p:spPr>
      </p:pic>
      <p:sp>
        <p:nvSpPr>
          <p:cNvPr id="5" name="CasellaDiTesto 4">
            <a:extLst>
              <a:ext uri="{FF2B5EF4-FFF2-40B4-BE49-F238E27FC236}">
                <a16:creationId xmlns:a16="http://schemas.microsoft.com/office/drawing/2014/main" id="{5BEF82EB-01B6-49E4-871D-9F45787071E9}"/>
              </a:ext>
            </a:extLst>
          </p:cNvPr>
          <p:cNvSpPr txBox="1"/>
          <p:nvPr/>
        </p:nvSpPr>
        <p:spPr>
          <a:xfrm>
            <a:off x="8974664" y="0"/>
            <a:ext cx="3339825" cy="446276"/>
          </a:xfrm>
          <a:prstGeom prst="rect">
            <a:avLst/>
          </a:prstGeom>
          <a:noFill/>
        </p:spPr>
        <p:txBody>
          <a:bodyPr wrap="square">
            <a:spAutoFit/>
          </a:bodyPr>
          <a:lstStyle/>
          <a:p>
            <a:r>
              <a:rPr lang="it-IT" sz="2300" b="1" u="sng" dirty="0">
                <a:effectLst>
                  <a:outerShdw blurRad="38100" dist="38100" dir="2700000" algn="tl">
                    <a:srgbClr val="000000">
                      <a:alpha val="43137"/>
                    </a:srgbClr>
                  </a:outerShdw>
                </a:effectLst>
              </a:rPr>
              <a:t>Architettura prototipo</a:t>
            </a:r>
          </a:p>
        </p:txBody>
      </p:sp>
      <p:pic>
        <p:nvPicPr>
          <p:cNvPr id="3" name="Immagine 2">
            <a:extLst>
              <a:ext uri="{FF2B5EF4-FFF2-40B4-BE49-F238E27FC236}">
                <a16:creationId xmlns:a16="http://schemas.microsoft.com/office/drawing/2014/main" id="{1FA4B9FD-C585-4481-B944-B4AC6436B687}"/>
              </a:ext>
            </a:extLst>
          </p:cNvPr>
          <p:cNvPicPr>
            <a:picLocks noChangeAspect="1"/>
          </p:cNvPicPr>
          <p:nvPr/>
        </p:nvPicPr>
        <p:blipFill>
          <a:blip r:embed="rId4"/>
          <a:stretch>
            <a:fillRect/>
          </a:stretch>
        </p:blipFill>
        <p:spPr>
          <a:xfrm>
            <a:off x="994203" y="1111287"/>
            <a:ext cx="1086058" cy="736816"/>
          </a:xfrm>
          <a:prstGeom prst="rect">
            <a:avLst/>
          </a:prstGeom>
        </p:spPr>
      </p:pic>
      <p:pic>
        <p:nvPicPr>
          <p:cNvPr id="7" name="Immagine 6">
            <a:extLst>
              <a:ext uri="{FF2B5EF4-FFF2-40B4-BE49-F238E27FC236}">
                <a16:creationId xmlns:a16="http://schemas.microsoft.com/office/drawing/2014/main" id="{46AA7010-0319-40EF-BE72-A701B38AF944}"/>
              </a:ext>
            </a:extLst>
          </p:cNvPr>
          <p:cNvPicPr>
            <a:picLocks noChangeAspect="1"/>
          </p:cNvPicPr>
          <p:nvPr/>
        </p:nvPicPr>
        <p:blipFill>
          <a:blip r:embed="rId4"/>
          <a:stretch>
            <a:fillRect/>
          </a:stretch>
        </p:blipFill>
        <p:spPr>
          <a:xfrm>
            <a:off x="8256063" y="599514"/>
            <a:ext cx="1086058" cy="736816"/>
          </a:xfrm>
          <a:prstGeom prst="rect">
            <a:avLst/>
          </a:prstGeom>
        </p:spPr>
      </p:pic>
      <p:pic>
        <p:nvPicPr>
          <p:cNvPr id="8" name="Immagine 7">
            <a:extLst>
              <a:ext uri="{FF2B5EF4-FFF2-40B4-BE49-F238E27FC236}">
                <a16:creationId xmlns:a16="http://schemas.microsoft.com/office/drawing/2014/main" id="{60617A95-77D7-4773-B244-58AC9BA6A4FA}"/>
              </a:ext>
            </a:extLst>
          </p:cNvPr>
          <p:cNvPicPr>
            <a:picLocks noChangeAspect="1"/>
          </p:cNvPicPr>
          <p:nvPr/>
        </p:nvPicPr>
        <p:blipFill>
          <a:blip r:embed="rId4"/>
          <a:stretch>
            <a:fillRect/>
          </a:stretch>
        </p:blipFill>
        <p:spPr>
          <a:xfrm>
            <a:off x="2678223" y="4555527"/>
            <a:ext cx="1086058" cy="736816"/>
          </a:xfrm>
          <a:prstGeom prst="rect">
            <a:avLst/>
          </a:prstGeom>
        </p:spPr>
      </p:pic>
      <p:pic>
        <p:nvPicPr>
          <p:cNvPr id="9" name="Immagine 8">
            <a:extLst>
              <a:ext uri="{FF2B5EF4-FFF2-40B4-BE49-F238E27FC236}">
                <a16:creationId xmlns:a16="http://schemas.microsoft.com/office/drawing/2014/main" id="{FC57A28E-CA1D-4DF2-9F7C-956733949BE5}"/>
              </a:ext>
            </a:extLst>
          </p:cNvPr>
          <p:cNvPicPr>
            <a:picLocks noChangeAspect="1"/>
          </p:cNvPicPr>
          <p:nvPr/>
        </p:nvPicPr>
        <p:blipFill>
          <a:blip r:embed="rId4"/>
          <a:stretch>
            <a:fillRect/>
          </a:stretch>
        </p:blipFill>
        <p:spPr>
          <a:xfrm>
            <a:off x="6678723" y="3285634"/>
            <a:ext cx="1086058" cy="736816"/>
          </a:xfrm>
          <a:prstGeom prst="rect">
            <a:avLst/>
          </a:prstGeom>
        </p:spPr>
      </p:pic>
      <p:pic>
        <p:nvPicPr>
          <p:cNvPr id="11" name="Immagine 10">
            <a:extLst>
              <a:ext uri="{FF2B5EF4-FFF2-40B4-BE49-F238E27FC236}">
                <a16:creationId xmlns:a16="http://schemas.microsoft.com/office/drawing/2014/main" id="{256EA60A-07F5-46D3-8100-DFEA5FF1C23B}"/>
              </a:ext>
            </a:extLst>
          </p:cNvPr>
          <p:cNvPicPr>
            <a:picLocks noChangeAspect="1"/>
          </p:cNvPicPr>
          <p:nvPr/>
        </p:nvPicPr>
        <p:blipFill>
          <a:blip r:embed="rId5"/>
          <a:stretch>
            <a:fillRect/>
          </a:stretch>
        </p:blipFill>
        <p:spPr>
          <a:xfrm>
            <a:off x="4278630" y="1407375"/>
            <a:ext cx="1905000" cy="1905000"/>
          </a:xfrm>
          <a:prstGeom prst="rect">
            <a:avLst/>
          </a:prstGeom>
        </p:spPr>
      </p:pic>
      <p:pic>
        <p:nvPicPr>
          <p:cNvPr id="13" name="Immagine 12">
            <a:extLst>
              <a:ext uri="{FF2B5EF4-FFF2-40B4-BE49-F238E27FC236}">
                <a16:creationId xmlns:a16="http://schemas.microsoft.com/office/drawing/2014/main" id="{048E1736-5570-4CA7-B9F3-C1C051E970A6}"/>
              </a:ext>
            </a:extLst>
          </p:cNvPr>
          <p:cNvPicPr>
            <a:picLocks noChangeAspect="1"/>
          </p:cNvPicPr>
          <p:nvPr/>
        </p:nvPicPr>
        <p:blipFill>
          <a:blip r:embed="rId5"/>
          <a:stretch>
            <a:fillRect/>
          </a:stretch>
        </p:blipFill>
        <p:spPr>
          <a:xfrm>
            <a:off x="6522721" y="4952999"/>
            <a:ext cx="1905000" cy="1905000"/>
          </a:xfrm>
          <a:prstGeom prst="rect">
            <a:avLst/>
          </a:prstGeom>
        </p:spPr>
      </p:pic>
      <p:pic>
        <p:nvPicPr>
          <p:cNvPr id="15" name="Immagine 14">
            <a:extLst>
              <a:ext uri="{FF2B5EF4-FFF2-40B4-BE49-F238E27FC236}">
                <a16:creationId xmlns:a16="http://schemas.microsoft.com/office/drawing/2014/main" id="{A6DDA6BC-04E0-48BD-BF45-CF12FD3D4B64}"/>
              </a:ext>
            </a:extLst>
          </p:cNvPr>
          <p:cNvPicPr>
            <a:picLocks noChangeAspect="1"/>
          </p:cNvPicPr>
          <p:nvPr/>
        </p:nvPicPr>
        <p:blipFill rotWithShape="1">
          <a:blip r:embed="rId6"/>
          <a:srcRect l="24273" r="25307"/>
          <a:stretch/>
        </p:blipFill>
        <p:spPr>
          <a:xfrm>
            <a:off x="263789" y="4784209"/>
            <a:ext cx="954534" cy="1330842"/>
          </a:xfrm>
          <a:prstGeom prst="rect">
            <a:avLst/>
          </a:prstGeom>
        </p:spPr>
      </p:pic>
      <p:pic>
        <p:nvPicPr>
          <p:cNvPr id="17" name="Immagine 16">
            <a:extLst>
              <a:ext uri="{FF2B5EF4-FFF2-40B4-BE49-F238E27FC236}">
                <a16:creationId xmlns:a16="http://schemas.microsoft.com/office/drawing/2014/main" id="{80220E8D-C7E7-42D8-883D-64209ADEB726}"/>
              </a:ext>
            </a:extLst>
          </p:cNvPr>
          <p:cNvPicPr>
            <a:picLocks noChangeAspect="1"/>
          </p:cNvPicPr>
          <p:nvPr/>
        </p:nvPicPr>
        <p:blipFill>
          <a:blip r:embed="rId5"/>
          <a:stretch>
            <a:fillRect/>
          </a:stretch>
        </p:blipFill>
        <p:spPr>
          <a:xfrm>
            <a:off x="10644576" y="2925169"/>
            <a:ext cx="1097281" cy="1097281"/>
          </a:xfrm>
          <a:prstGeom prst="rect">
            <a:avLst/>
          </a:prstGeom>
        </p:spPr>
      </p:pic>
      <p:pic>
        <p:nvPicPr>
          <p:cNvPr id="21" name="Immagine 20">
            <a:extLst>
              <a:ext uri="{FF2B5EF4-FFF2-40B4-BE49-F238E27FC236}">
                <a16:creationId xmlns:a16="http://schemas.microsoft.com/office/drawing/2014/main" id="{873E9320-959E-4875-99D0-78D6B848EEE7}"/>
              </a:ext>
            </a:extLst>
          </p:cNvPr>
          <p:cNvPicPr>
            <a:picLocks noChangeAspect="1"/>
          </p:cNvPicPr>
          <p:nvPr/>
        </p:nvPicPr>
        <p:blipFill>
          <a:blip r:embed="rId7"/>
          <a:srcRect t="4029" b="4029"/>
          <a:stretch/>
        </p:blipFill>
        <p:spPr>
          <a:xfrm>
            <a:off x="9038261" y="4933544"/>
            <a:ext cx="3158496" cy="1944000"/>
          </a:xfrm>
          <a:prstGeom prst="rect">
            <a:avLst/>
          </a:prstGeom>
        </p:spPr>
      </p:pic>
    </p:spTree>
    <p:extLst>
      <p:ext uri="{BB962C8B-B14F-4D97-AF65-F5344CB8AC3E}">
        <p14:creationId xmlns:p14="http://schemas.microsoft.com/office/powerpoint/2010/main" val="372567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2925462"/>
            <a:ext cx="9144000" cy="1007076"/>
          </a:xfrm>
        </p:spPr>
        <p:txBody>
          <a:bodyPr rtlCol="0" anchor="ctr">
            <a:normAutofit/>
          </a:bodyPr>
          <a:lstStyle/>
          <a:p>
            <a:pPr rtl="0"/>
            <a:r>
              <a:rPr lang="it-IT" sz="5400" b="1" cap="all" spc="400" dirty="0">
                <a:solidFill>
                  <a:schemeClr val="bg1"/>
                </a:solidFill>
                <a:latin typeface="+mn-lt"/>
              </a:rPr>
              <a:t>Una piccola DEMO</a:t>
            </a:r>
            <a:endParaRPr lang="it-IT" sz="5400" dirty="0"/>
          </a:p>
        </p:txBody>
      </p:sp>
    </p:spTree>
    <p:extLst>
      <p:ext uri="{BB962C8B-B14F-4D97-AF65-F5344CB8AC3E}">
        <p14:creationId xmlns:p14="http://schemas.microsoft.com/office/powerpoint/2010/main" val="1275709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Elementi multimediali online 7" title="Professor splash app demo">
            <a:hlinkClick r:id="" action="ppaction://media"/>
            <a:extLst>
              <a:ext uri="{FF2B5EF4-FFF2-40B4-BE49-F238E27FC236}">
                <a16:creationId xmlns:a16="http://schemas.microsoft.com/office/drawing/2014/main" id="{A2A5F9AB-E785-40B3-AC33-B1B0EB22269C}"/>
              </a:ext>
            </a:extLst>
          </p:cNvPr>
          <p:cNvPicPr>
            <a:picLocks noRot="1" noChangeAspect="1"/>
          </p:cNvPicPr>
          <p:nvPr>
            <a:videoFile r:link="rId1"/>
          </p:nvPr>
        </p:nvPicPr>
        <p:blipFill>
          <a:blip r:embed="rId4"/>
          <a:stretch>
            <a:fillRect/>
          </a:stretch>
        </p:blipFill>
        <p:spPr>
          <a:xfrm>
            <a:off x="19454" y="0"/>
            <a:ext cx="12204000" cy="6895260"/>
          </a:xfrm>
          <a:prstGeom prst="rect">
            <a:avLst/>
          </a:prstGeom>
        </p:spPr>
      </p:pic>
    </p:spTree>
    <p:extLst>
      <p:ext uri="{BB962C8B-B14F-4D97-AF65-F5344CB8AC3E}">
        <p14:creationId xmlns:p14="http://schemas.microsoft.com/office/powerpoint/2010/main" val="8455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115FF41-AFA4-4D25-AB42-AB034F4B4FEC}"/>
              </a:ext>
            </a:extLst>
          </p:cNvPr>
          <p:cNvSpPr>
            <a:spLocks noGrp="1"/>
          </p:cNvSpPr>
          <p:nvPr>
            <p:ph type="title"/>
          </p:nvPr>
        </p:nvSpPr>
        <p:spPr>
          <a:xfrm>
            <a:off x="97162" y="154399"/>
            <a:ext cx="8258741" cy="515716"/>
          </a:xfrm>
        </p:spPr>
        <p:txBody>
          <a:bodyPr rtlCol="0" anchor="b">
            <a:noAutofit/>
          </a:bodyPr>
          <a:lstStyle/>
          <a:p>
            <a:pPr rtl="0"/>
            <a:r>
              <a:rPr lang="it-IT" sz="3600" dirty="0"/>
              <a:t>Perché usare una shooting machine?</a:t>
            </a:r>
          </a:p>
        </p:txBody>
      </p:sp>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85800"/>
            <a:ext cx="1999383" cy="301117"/>
          </a:xfrm>
        </p:spPr>
        <p:txBody>
          <a:bodyPr rtlCol="0" anchor="ctr">
            <a:normAutofit/>
          </a:bodyPr>
          <a:lstStyle/>
          <a:p>
            <a:pPr rtl="0">
              <a:spcAft>
                <a:spcPts val="600"/>
              </a:spcAft>
            </a:pPr>
            <a:r>
              <a:rPr lang="it-IT" dirty="0"/>
              <a:t>Professor splash</a:t>
            </a: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a:xfrm>
            <a:off x="8563303" y="6270586"/>
            <a:ext cx="2743200" cy="365125"/>
          </a:xfrm>
        </p:spPr>
        <p:txBody>
          <a:bodyPr rtlCol="0" anchor="ctr">
            <a:normAutofit/>
          </a:bodyPr>
          <a:lstStyle/>
          <a:p>
            <a:pPr rtl="0">
              <a:spcAft>
                <a:spcPts val="600"/>
              </a:spcAft>
            </a:pPr>
            <a:fld id="{D8DA9DAA-006C-4F4B-980E-E3DF019B24E2}" type="slidenum">
              <a:rPr lang="it-IT" smtClean="0"/>
              <a:pPr rtl="0">
                <a:spcAft>
                  <a:spcPts val="600"/>
                </a:spcAft>
              </a:pPr>
              <a:t>6</a:t>
            </a:fld>
            <a:endParaRPr lang="it-IT"/>
          </a:p>
        </p:txBody>
      </p:sp>
      <p:pic>
        <p:nvPicPr>
          <p:cNvPr id="9" name="Segnaposto immagine 8" descr="Immagine che contiene gara di atletica, sport, pallacanestro, arancia&#10;&#10;Descrizione generata automaticamente">
            <a:extLst>
              <a:ext uri="{FF2B5EF4-FFF2-40B4-BE49-F238E27FC236}">
                <a16:creationId xmlns:a16="http://schemas.microsoft.com/office/drawing/2014/main" id="{3116C81C-D8DC-42BB-8F75-101075DD7878}"/>
              </a:ext>
            </a:extLst>
          </p:cNvPr>
          <p:cNvPicPr>
            <a:picLocks noGrp="1" noChangeAspect="1"/>
          </p:cNvPicPr>
          <p:nvPr>
            <p:ph type="pic" sz="quarter" idx="13"/>
          </p:nvPr>
        </p:nvPicPr>
        <p:blipFill>
          <a:blip r:embed="rId3"/>
          <a:srcRect l="20000" r="20000"/>
          <a:stretch>
            <a:fillRect/>
          </a:stretch>
        </p:blipFill>
        <p:spPr>
          <a:xfrm>
            <a:off x="8869318" y="2173123"/>
            <a:ext cx="3052880" cy="3052886"/>
          </a:xfrm>
        </p:spPr>
      </p:pic>
      <p:graphicFrame>
        <p:nvGraphicFramePr>
          <p:cNvPr id="12" name="Segnaposto contenuto 11">
            <a:extLst>
              <a:ext uri="{FF2B5EF4-FFF2-40B4-BE49-F238E27FC236}">
                <a16:creationId xmlns:a16="http://schemas.microsoft.com/office/drawing/2014/main" id="{B02C9F4A-9944-477B-B406-219936403056}"/>
              </a:ext>
            </a:extLst>
          </p:cNvPr>
          <p:cNvGraphicFramePr>
            <a:graphicFrameLocks noGrp="1"/>
          </p:cNvGraphicFramePr>
          <p:nvPr>
            <p:ph idx="1"/>
            <p:extLst>
              <p:ext uri="{D42A27DB-BD31-4B8C-83A1-F6EECF244321}">
                <p14:modId xmlns:p14="http://schemas.microsoft.com/office/powerpoint/2010/main" val="2155607156"/>
              </p:ext>
            </p:extLst>
          </p:nvPr>
        </p:nvGraphicFramePr>
        <p:xfrm>
          <a:off x="443825" y="1277007"/>
          <a:ext cx="8258741" cy="49935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583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dgm id="{65892338-73F4-4A42-94B3-22375098545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graphicEl>
                                              <a:dgm id="{6178DF28-027A-4C65-9BF2-49CAC859802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graphicEl>
                                              <a:dgm id="{BAF70FAE-18B2-4018-9CBD-B89C887E3A0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dgm id="{07B40C88-36F3-4072-B896-3BF7FD3F027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graphicEl>
                                              <a:dgm id="{AFF04425-BDE4-4F3C-9895-04244615BA7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graphicEl>
                                              <a:dgm id="{440C14B5-1B45-4FC5-8433-EE3AAA9B698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Elementi multimediali online 6" title="Professor Splash - Brandon Willy Viglianisi for IoT &amp; 3D systems UniMoRe">
            <a:hlinkClick r:id="" action="ppaction://media"/>
            <a:extLst>
              <a:ext uri="{FF2B5EF4-FFF2-40B4-BE49-F238E27FC236}">
                <a16:creationId xmlns:a16="http://schemas.microsoft.com/office/drawing/2014/main" id="{23757A08-EBAE-4ED8-B6D5-8DB61DE2046B}"/>
              </a:ext>
            </a:extLst>
          </p:cNvPr>
          <p:cNvPicPr>
            <a:picLocks noRot="1" noChangeAspect="1"/>
          </p:cNvPicPr>
          <p:nvPr>
            <a:videoFile r:link="rId1"/>
          </p:nvPr>
        </p:nvPicPr>
        <p:blipFill>
          <a:blip r:embed="rId4"/>
          <a:stretch>
            <a:fillRect/>
          </a:stretch>
        </p:blipFill>
        <p:spPr>
          <a:xfrm>
            <a:off x="26973" y="0"/>
            <a:ext cx="12138053" cy="6858000"/>
          </a:xfrm>
          <a:prstGeom prst="rect">
            <a:avLst/>
          </a:prstGeom>
        </p:spPr>
      </p:pic>
    </p:spTree>
    <p:extLst>
      <p:ext uri="{BB962C8B-B14F-4D97-AF65-F5344CB8AC3E}">
        <p14:creationId xmlns:p14="http://schemas.microsoft.com/office/powerpoint/2010/main" val="279505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egnaposto data 21">
            <a:extLst>
              <a:ext uri="{FF2B5EF4-FFF2-40B4-BE49-F238E27FC236}">
                <a16:creationId xmlns:a16="http://schemas.microsoft.com/office/drawing/2014/main" id="{692474E6-3035-46B8-9C05-9B4204E8ED39}"/>
              </a:ext>
            </a:extLst>
          </p:cNvPr>
          <p:cNvSpPr>
            <a:spLocks noGrp="1"/>
          </p:cNvSpPr>
          <p:nvPr>
            <p:ph type="dt" sz="half" idx="10"/>
          </p:nvPr>
        </p:nvSpPr>
        <p:spPr>
          <a:xfrm>
            <a:off x="658368" y="201168"/>
            <a:ext cx="635594" cy="365125"/>
          </a:xfrm>
        </p:spPr>
        <p:txBody>
          <a:bodyPr rtlCol="0"/>
          <a:lstStyle/>
          <a:p>
            <a:pPr rtl="0"/>
            <a:r>
              <a:rPr lang="it-IT" dirty="0"/>
              <a:t>2020</a:t>
            </a:r>
          </a:p>
        </p:txBody>
      </p:sp>
      <p:sp>
        <p:nvSpPr>
          <p:cNvPr id="24" name="Segnaposto numero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it-IT" smtClean="0"/>
              <a:pPr rtl="0"/>
              <a:t>61</a:t>
            </a:fld>
            <a:endParaRPr lang="it-IT"/>
          </a:p>
        </p:txBody>
      </p:sp>
      <p:sp>
        <p:nvSpPr>
          <p:cNvPr id="23" name="Segnaposto piè di pagina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r>
              <a:rPr lang="it-IT" dirty="0"/>
              <a:t>Professor splash</a:t>
            </a:r>
          </a:p>
        </p:txBody>
      </p:sp>
      <p:sp>
        <p:nvSpPr>
          <p:cNvPr id="6" name="Titolo 5">
            <a:extLst>
              <a:ext uri="{FF2B5EF4-FFF2-40B4-BE49-F238E27FC236}">
                <a16:creationId xmlns:a16="http://schemas.microsoft.com/office/drawing/2014/main" id="{FF777B66-94CB-491C-AC6B-BDAC98E21D57}"/>
              </a:ext>
            </a:extLst>
          </p:cNvPr>
          <p:cNvSpPr>
            <a:spLocks noGrp="1"/>
          </p:cNvSpPr>
          <p:nvPr>
            <p:ph type="title"/>
          </p:nvPr>
        </p:nvSpPr>
        <p:spPr>
          <a:xfrm>
            <a:off x="6416327" y="585216"/>
            <a:ext cx="5276088" cy="2276856"/>
          </a:xfrm>
        </p:spPr>
        <p:txBody>
          <a:bodyPr rtlCol="0"/>
          <a:lstStyle/>
          <a:p>
            <a:pPr rtl="0"/>
            <a:r>
              <a:rPr lang="it-IT" dirty="0"/>
              <a:t>Grazie per l’attenzione</a:t>
            </a:r>
          </a:p>
        </p:txBody>
      </p:sp>
      <p:sp>
        <p:nvSpPr>
          <p:cNvPr id="7" name="Segnaposto testo 6">
            <a:extLst>
              <a:ext uri="{FF2B5EF4-FFF2-40B4-BE49-F238E27FC236}">
                <a16:creationId xmlns:a16="http://schemas.microsoft.com/office/drawing/2014/main" id="{42AF1107-8D35-4E35-93C7-D3640946F742}"/>
              </a:ext>
            </a:extLst>
          </p:cNvPr>
          <p:cNvSpPr>
            <a:spLocks noGrp="1"/>
          </p:cNvSpPr>
          <p:nvPr>
            <p:ph type="body" sz="quarter" idx="13"/>
          </p:nvPr>
        </p:nvSpPr>
        <p:spPr>
          <a:xfrm>
            <a:off x="5542363" y="5532120"/>
            <a:ext cx="6238649" cy="1124712"/>
          </a:xfrm>
        </p:spPr>
        <p:txBody>
          <a:bodyPr rtlCol="0">
            <a:normAutofit/>
          </a:bodyPr>
          <a:lstStyle/>
          <a:p>
            <a:pPr rtl="0"/>
            <a:r>
              <a:rPr lang="it-IT" dirty="0"/>
              <a:t>Brandon Willy Viglianisi</a:t>
            </a:r>
          </a:p>
          <a:p>
            <a:pPr rtl="0"/>
            <a:r>
              <a:rPr lang="it-IT" dirty="0" err="1"/>
              <a:t>Unimore</a:t>
            </a:r>
            <a:r>
              <a:rPr lang="it-IT" dirty="0"/>
              <a:t> </a:t>
            </a:r>
          </a:p>
          <a:p>
            <a:pPr rtl="0"/>
            <a:r>
              <a:rPr lang="it-IT" sz="1600" dirty="0"/>
              <a:t>Progetto realizzato per il corso di IoT &amp; 3D </a:t>
            </a:r>
            <a:r>
              <a:rPr lang="it-IT" sz="1600" dirty="0" err="1"/>
              <a:t>intelligent</a:t>
            </a:r>
            <a:r>
              <a:rPr lang="it-IT" sz="1600" dirty="0"/>
              <a:t> systems</a:t>
            </a:r>
          </a:p>
          <a:p>
            <a:pPr rtl="0"/>
            <a:endParaRPr lang="it-IT" dirty="0"/>
          </a:p>
        </p:txBody>
      </p:sp>
      <p:pic>
        <p:nvPicPr>
          <p:cNvPr id="10" name="Segnaposto immagine 9">
            <a:extLst>
              <a:ext uri="{FF2B5EF4-FFF2-40B4-BE49-F238E27FC236}">
                <a16:creationId xmlns:a16="http://schemas.microsoft.com/office/drawing/2014/main" id="{AEDE4020-EC75-47F4-B57B-39AE3D80A4EE}"/>
              </a:ext>
            </a:extLst>
          </p:cNvPr>
          <p:cNvPicPr>
            <a:picLocks noGrp="1" noChangeAspect="1"/>
          </p:cNvPicPr>
          <p:nvPr>
            <p:ph type="pic" sz="quarter" idx="14"/>
          </p:nvPr>
        </p:nvPicPr>
        <p:blipFill>
          <a:blip r:embed="rId3"/>
          <a:srcRect t="41" b="41"/>
          <a:stretch>
            <a:fillRect/>
          </a:stretch>
        </p:blipFill>
        <p:spPr/>
      </p:pic>
      <p:pic>
        <p:nvPicPr>
          <p:cNvPr id="28" name="Segnaposto immagine 27">
            <a:extLst>
              <a:ext uri="{FF2B5EF4-FFF2-40B4-BE49-F238E27FC236}">
                <a16:creationId xmlns:a16="http://schemas.microsoft.com/office/drawing/2014/main" id="{67ACD657-D4C5-4D86-ABC8-3613E4BD0EC7}"/>
              </a:ext>
            </a:extLst>
          </p:cNvPr>
          <p:cNvPicPr>
            <a:picLocks noGrp="1" noChangeAspect="1"/>
          </p:cNvPicPr>
          <p:nvPr>
            <p:ph type="pic" sz="quarter" idx="15"/>
          </p:nvPr>
        </p:nvPicPr>
        <p:blipFill>
          <a:blip r:embed="rId4"/>
          <a:srcRect l="16382" r="16382"/>
          <a:stretch/>
        </p:blipFill>
        <p:spPr>
          <a:xfrm>
            <a:off x="3528345" y="1972581"/>
            <a:ext cx="2290065" cy="2273502"/>
          </a:xfrm>
        </p:spPr>
      </p:pic>
      <p:pic>
        <p:nvPicPr>
          <p:cNvPr id="32" name="Segnaposto immagine 31">
            <a:extLst>
              <a:ext uri="{FF2B5EF4-FFF2-40B4-BE49-F238E27FC236}">
                <a16:creationId xmlns:a16="http://schemas.microsoft.com/office/drawing/2014/main" id="{70C2E805-310B-43D5-B683-2EEF095B38D8}"/>
              </a:ext>
            </a:extLst>
          </p:cNvPr>
          <p:cNvPicPr>
            <a:picLocks noGrp="1" noChangeAspect="1"/>
          </p:cNvPicPr>
          <p:nvPr>
            <p:ph type="pic" sz="quarter" idx="17"/>
          </p:nvPr>
        </p:nvPicPr>
        <p:blipFill>
          <a:blip r:embed="rId5"/>
          <a:srcRect t="866" b="866"/>
          <a:stretch/>
        </p:blipFill>
        <p:spPr>
          <a:xfrm>
            <a:off x="1092905" y="4018982"/>
            <a:ext cx="3854161" cy="2839018"/>
          </a:xfrm>
        </p:spPr>
      </p:pic>
    </p:spTree>
    <p:extLst>
      <p:ext uri="{BB962C8B-B14F-4D97-AF65-F5344CB8AC3E}">
        <p14:creationId xmlns:p14="http://schemas.microsoft.com/office/powerpoint/2010/main" val="927313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2925462"/>
            <a:ext cx="9144000" cy="1007076"/>
          </a:xfrm>
        </p:spPr>
        <p:txBody>
          <a:bodyPr rtlCol="0" anchor="ctr">
            <a:normAutofit/>
          </a:bodyPr>
          <a:lstStyle/>
          <a:p>
            <a:pPr rtl="0"/>
            <a:r>
              <a:rPr lang="it-IT" b="1" cap="all" spc="400" dirty="0">
                <a:solidFill>
                  <a:schemeClr val="bg1"/>
                </a:solidFill>
                <a:latin typeface="+mn-lt"/>
              </a:rPr>
              <a:t>Domande?</a:t>
            </a:r>
            <a:endParaRPr lang="it-IT" dirty="0"/>
          </a:p>
        </p:txBody>
      </p:sp>
    </p:spTree>
    <p:extLst>
      <p:ext uri="{BB962C8B-B14F-4D97-AF65-F5344CB8AC3E}">
        <p14:creationId xmlns:p14="http://schemas.microsoft.com/office/powerpoint/2010/main" val="296861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CE6AAD1C-AEA5-4DD7-AA59-2DA211CE43F0}"/>
              </a:ext>
            </a:extLst>
          </p:cNvPr>
          <p:cNvSpPr>
            <a:spLocks noGrp="1"/>
          </p:cNvSpPr>
          <p:nvPr>
            <p:ph type="title"/>
          </p:nvPr>
        </p:nvSpPr>
        <p:spPr>
          <a:xfrm>
            <a:off x="838200" y="34050"/>
            <a:ext cx="10515600" cy="833054"/>
          </a:xfrm>
        </p:spPr>
        <p:txBody>
          <a:bodyPr>
            <a:normAutofit/>
          </a:bodyPr>
          <a:lstStyle/>
          <a:p>
            <a:r>
              <a:rPr lang="it-IT" sz="4400" dirty="0"/>
              <a:t>Un piccolo esempio</a:t>
            </a:r>
          </a:p>
        </p:txBody>
      </p:sp>
      <p:pic>
        <p:nvPicPr>
          <p:cNvPr id="2" name="Cut Professor basketball video">
            <a:hlinkClick r:id="" action="ppaction://media"/>
            <a:extLst>
              <a:ext uri="{FF2B5EF4-FFF2-40B4-BE49-F238E27FC236}">
                <a16:creationId xmlns:a16="http://schemas.microsoft.com/office/drawing/2014/main" id="{1816D102-69ED-4419-96C4-E4E66E717C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77566" y="836746"/>
            <a:ext cx="10200186" cy="5737475"/>
          </a:xfrm>
        </p:spPr>
      </p:pic>
      <p:sp>
        <p:nvSpPr>
          <p:cNvPr id="7" name="Segnaposto numero diapositiva 6">
            <a:extLst>
              <a:ext uri="{FF2B5EF4-FFF2-40B4-BE49-F238E27FC236}">
                <a16:creationId xmlns:a16="http://schemas.microsoft.com/office/drawing/2014/main" id="{C40DCEF0-53AA-45AA-A9F8-8951122249FB}"/>
              </a:ext>
            </a:extLst>
          </p:cNvPr>
          <p:cNvSpPr>
            <a:spLocks noGrp="1"/>
          </p:cNvSpPr>
          <p:nvPr>
            <p:ph type="sldNum" sz="quarter" idx="12"/>
          </p:nvPr>
        </p:nvSpPr>
        <p:spPr/>
        <p:txBody>
          <a:bodyPr/>
          <a:lstStyle/>
          <a:p>
            <a:pPr rtl="0"/>
            <a:fld id="{D8DA9DAA-006C-4F4B-980E-E3DF019B24E2}" type="slidenum">
              <a:rPr lang="it-IT" noProof="0" smtClean="0"/>
              <a:pPr rtl="0"/>
              <a:t>7</a:t>
            </a:fld>
            <a:endParaRPr lang="it-IT" noProof="0"/>
          </a:p>
        </p:txBody>
      </p:sp>
    </p:spTree>
    <p:extLst>
      <p:ext uri="{BB962C8B-B14F-4D97-AF65-F5344CB8AC3E}">
        <p14:creationId xmlns:p14="http://schemas.microsoft.com/office/powerpoint/2010/main" val="74905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3333">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Segnaposto piè di pagina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it-IT" dirty="0"/>
              <a:t>Professor splash</a:t>
            </a:r>
          </a:p>
        </p:txBody>
      </p:sp>
      <p:sp>
        <p:nvSpPr>
          <p:cNvPr id="10" name="Segnaposto numero diapositiva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it-IT" smtClean="0"/>
              <a:pPr rtl="0"/>
              <a:t>8</a:t>
            </a:fld>
            <a:endParaRPr lang="it-IT" dirty="0"/>
          </a:p>
        </p:txBody>
      </p:sp>
      <p:pic>
        <p:nvPicPr>
          <p:cNvPr id="7" name="Segnaposto immagine 6">
            <a:extLst>
              <a:ext uri="{FF2B5EF4-FFF2-40B4-BE49-F238E27FC236}">
                <a16:creationId xmlns:a16="http://schemas.microsoft.com/office/drawing/2014/main" id="{CCAEE9F6-CCC1-43E5-B1DA-78A5750E9637}"/>
              </a:ext>
            </a:extLst>
          </p:cNvPr>
          <p:cNvPicPr>
            <a:picLocks noGrp="1" noChangeAspect="1"/>
          </p:cNvPicPr>
          <p:nvPr>
            <p:ph type="pic" sz="quarter" idx="13"/>
          </p:nvPr>
        </p:nvPicPr>
        <p:blipFill>
          <a:blip r:embed="rId3"/>
          <a:srcRect l="8321" r="8321"/>
          <a:stretch/>
        </p:blipFill>
        <p:spPr>
          <a:xfrm>
            <a:off x="283464" y="301752"/>
            <a:ext cx="4414660" cy="6263640"/>
          </a:xfrm>
        </p:spPr>
      </p:pic>
      <p:pic>
        <p:nvPicPr>
          <p:cNvPr id="12" name="Immagine 11">
            <a:extLst>
              <a:ext uri="{FF2B5EF4-FFF2-40B4-BE49-F238E27FC236}">
                <a16:creationId xmlns:a16="http://schemas.microsoft.com/office/drawing/2014/main" id="{F6CDE2CE-8414-4436-ADD4-BFC0702186A8}"/>
              </a:ext>
            </a:extLst>
          </p:cNvPr>
          <p:cNvPicPr>
            <a:picLocks noChangeAspect="1"/>
          </p:cNvPicPr>
          <p:nvPr/>
        </p:nvPicPr>
        <p:blipFill>
          <a:blip r:embed="rId4"/>
          <a:stretch>
            <a:fillRect/>
          </a:stretch>
        </p:blipFill>
        <p:spPr>
          <a:xfrm>
            <a:off x="2311922" y="5123792"/>
            <a:ext cx="724827" cy="724827"/>
          </a:xfrm>
          <a:prstGeom prst="rect">
            <a:avLst/>
          </a:prstGeom>
          <a:scene3d>
            <a:camera prst="perspectiveRight"/>
            <a:lightRig rig="threePt" dir="t"/>
          </a:scene3d>
        </p:spPr>
      </p:pic>
      <p:graphicFrame>
        <p:nvGraphicFramePr>
          <p:cNvPr id="8" name="Diagramma 7">
            <a:extLst>
              <a:ext uri="{FF2B5EF4-FFF2-40B4-BE49-F238E27FC236}">
                <a16:creationId xmlns:a16="http://schemas.microsoft.com/office/drawing/2014/main" id="{5ADE4B2D-DB8D-44AF-A1BB-DF35918792F1}"/>
              </a:ext>
            </a:extLst>
          </p:cNvPr>
          <p:cNvGraphicFramePr/>
          <p:nvPr>
            <p:extLst>
              <p:ext uri="{D42A27DB-BD31-4B8C-83A1-F6EECF244321}">
                <p14:modId xmlns:p14="http://schemas.microsoft.com/office/powerpoint/2010/main" val="700830576"/>
              </p:ext>
            </p:extLst>
          </p:nvPr>
        </p:nvGraphicFramePr>
        <p:xfrm>
          <a:off x="4621961" y="1242182"/>
          <a:ext cx="6780924"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ttangolo 10">
            <a:extLst>
              <a:ext uri="{FF2B5EF4-FFF2-40B4-BE49-F238E27FC236}">
                <a16:creationId xmlns:a16="http://schemas.microsoft.com/office/drawing/2014/main" id="{5C66B595-6D33-4962-99FD-7FB81A12E8D9}"/>
              </a:ext>
            </a:extLst>
          </p:cNvPr>
          <p:cNvSpPr/>
          <p:nvPr/>
        </p:nvSpPr>
        <p:spPr>
          <a:xfrm>
            <a:off x="4955470" y="289372"/>
            <a:ext cx="6399508" cy="584775"/>
          </a:xfrm>
          <a:prstGeom prst="rect">
            <a:avLst/>
          </a:prstGeom>
          <a:noFill/>
        </p:spPr>
        <p:txBody>
          <a:bodyPr wrap="none" lIns="91440" tIns="45720" rIns="91440" bIns="45720">
            <a:spAutoFit/>
          </a:bodyPr>
          <a:lstStyle/>
          <a:p>
            <a:pPr algn="ctr"/>
            <a:r>
              <a:rPr lang="it-IT" sz="3200" b="0" cap="none" spc="0" dirty="0">
                <a:ln w="0"/>
                <a:solidFill>
                  <a:schemeClr val="tx1"/>
                </a:solidFill>
                <a:effectLst>
                  <a:outerShdw blurRad="38100" dist="19050" dir="2700000" algn="tl" rotWithShape="0">
                    <a:schemeClr val="dk1">
                      <a:alpha val="40000"/>
                    </a:schemeClr>
                  </a:outerShdw>
                </a:effectLst>
              </a:rPr>
              <a:t>Con una macchina sparapalloni:</a:t>
            </a:r>
          </a:p>
        </p:txBody>
      </p:sp>
    </p:spTree>
    <p:extLst>
      <p:ext uri="{BB962C8B-B14F-4D97-AF65-F5344CB8AC3E}">
        <p14:creationId xmlns:p14="http://schemas.microsoft.com/office/powerpoint/2010/main" val="356147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BF6B8446-7772-43CA-98ED-5522AEEE4FA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776DD83A-F9B9-41AA-AEDC-A5615A5C697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9A7BC996-ECAE-48F3-A2F4-85F10C3E3CA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5D913633-72FA-41DD-915A-6DC63112055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C0C0DDB8-A8AB-491B-8621-6506C931D48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graphicEl>
                                              <a:dgm id="{93F8F290-61A5-4FC5-B8C2-8B6D95C0B7B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graphicEl>
                                              <a:dgm id="{F3120C58-5846-4B07-BD41-FF5C3B2EC66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115FF41-AFA4-4D25-AB42-AB034F4B4FEC}"/>
              </a:ext>
            </a:extLst>
          </p:cNvPr>
          <p:cNvSpPr>
            <a:spLocks noGrp="1"/>
          </p:cNvSpPr>
          <p:nvPr>
            <p:ph type="title"/>
          </p:nvPr>
        </p:nvSpPr>
        <p:spPr>
          <a:xfrm>
            <a:off x="839787" y="299545"/>
            <a:ext cx="7313612" cy="697405"/>
          </a:xfrm>
        </p:spPr>
        <p:txBody>
          <a:bodyPr rtlCol="0" anchor="b">
            <a:normAutofit/>
          </a:bodyPr>
          <a:lstStyle/>
          <a:p>
            <a:pPr rtl="0"/>
            <a:r>
              <a:rPr lang="it-IT" dirty="0"/>
              <a:t>Cosa offre in più Professor Splash?</a:t>
            </a:r>
          </a:p>
        </p:txBody>
      </p:sp>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rtlCol="0" anchor="ctr">
            <a:normAutofit/>
          </a:bodyPr>
          <a:lstStyle/>
          <a:p>
            <a:pPr rtl="0">
              <a:spcAft>
                <a:spcPts val="600"/>
              </a:spcAft>
            </a:pPr>
            <a:r>
              <a:rPr lang="it-IT" dirty="0"/>
              <a:t>Professor splash</a:t>
            </a: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it-IT" smtClean="0"/>
              <a:pPr rtl="0">
                <a:spcAft>
                  <a:spcPts val="600"/>
                </a:spcAft>
              </a:pPr>
              <a:t>9</a:t>
            </a:fld>
            <a:endParaRPr lang="it-IT"/>
          </a:p>
        </p:txBody>
      </p:sp>
      <p:graphicFrame>
        <p:nvGraphicFramePr>
          <p:cNvPr id="12" name="Diagramma 11">
            <a:extLst>
              <a:ext uri="{FF2B5EF4-FFF2-40B4-BE49-F238E27FC236}">
                <a16:creationId xmlns:a16="http://schemas.microsoft.com/office/drawing/2014/main" id="{FE9901A0-81EA-4E1D-8EB1-94AF79E1BB81}"/>
              </a:ext>
            </a:extLst>
          </p:cNvPr>
          <p:cNvGraphicFramePr/>
          <p:nvPr>
            <p:extLst>
              <p:ext uri="{D42A27DB-BD31-4B8C-83A1-F6EECF244321}">
                <p14:modId xmlns:p14="http://schemas.microsoft.com/office/powerpoint/2010/main" val="3771121507"/>
              </p:ext>
            </p:extLst>
          </p:nvPr>
        </p:nvGraphicFramePr>
        <p:xfrm>
          <a:off x="839787" y="996950"/>
          <a:ext cx="11015882" cy="5141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12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dgm id="{B9DDFE57-5F2C-444F-91EE-9C6B90B5ABF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graphicEl>
                                              <a:dgm id="{3B90384A-1EA1-49F5-AE0C-26EE52E3BB54}"/>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graphicEl>
                                              <a:dgm id="{D17F3DA1-384A-451E-AC4D-7BC5857D055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graphicEl>
                                              <a:dgm id="{5943E023-8897-4846-A764-D73292D52C1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graphicEl>
                                              <a:dgm id="{F3D1B833-BFC9-4442-BE03-02AC7D8CDC7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graphicEl>
                                              <a:dgm id="{2941672E-4592-4635-8177-1D808E0312C5}"/>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graphicEl>
                                              <a:dgm id="{3CC5FE38-6C0B-4CAC-8274-158494002CD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one"/>
        </p:bldSub>
      </p:bldGraphic>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1_TF89338750_Win32" id="{E55A3EA0-BE54-4F8C-A3F8-63B170F23C1F}" vid="{1423E9D6-3A8B-4DFB-B348-1EC550DAAC1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b37457d-1d72-413e-888b-ffe254ec3ec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BB440429B965724A9EB1CE765460F7AA" ma:contentTypeVersion="4" ma:contentTypeDescription="Creare un nuovo documento." ma:contentTypeScope="" ma:versionID="2a83d66123ff7037a64b42df1987c146">
  <xsd:schema xmlns:xsd="http://www.w3.org/2001/XMLSchema" xmlns:xs="http://www.w3.org/2001/XMLSchema" xmlns:p="http://schemas.microsoft.com/office/2006/metadata/properties" xmlns:ns3="3b37457d-1d72-413e-888b-ffe254ec3ec6" targetNamespace="http://schemas.microsoft.com/office/2006/metadata/properties" ma:root="true" ma:fieldsID="6726d1079bd63e36b1b8d6f0ad2bbb5e" ns3:_="">
    <xsd:import namespace="3b37457d-1d72-413e-888b-ffe254ec3ec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37457d-1d72-413e-888b-ffe254ec3e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purl.org/dc/terms/"/>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 ds:uri="http://schemas.microsoft.com/office/2006/documentManagement/types"/>
    <ds:schemaRef ds:uri="http://schemas.microsoft.com/office/infopath/2007/PartnerControls"/>
    <ds:schemaRef ds:uri="3b37457d-1d72-413e-888b-ffe254ec3ec6"/>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6B34AEE1-8B0B-46C1-BC20-AE4D8AE22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37457d-1d72-413e-888b-ffe254ec3e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307</TotalTime>
  <Words>6212</Words>
  <Application>Microsoft Office PowerPoint</Application>
  <PresentationFormat>Widescreen</PresentationFormat>
  <Paragraphs>405</Paragraphs>
  <Slides>62</Slides>
  <Notes>62</Notes>
  <HiddenSlides>0</HiddenSlides>
  <MMClips>3</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62</vt:i4>
      </vt:variant>
    </vt:vector>
  </HeadingPairs>
  <TitlesOfParts>
    <vt:vector size="69" baseType="lpstr">
      <vt:lpstr>Amazon Ember</vt:lpstr>
      <vt:lpstr>Arial</vt:lpstr>
      <vt:lpstr>Calibri</vt:lpstr>
      <vt:lpstr>JetBrains Mono</vt:lpstr>
      <vt:lpstr>Roboto</vt:lpstr>
      <vt:lpstr>Univers</vt:lpstr>
      <vt:lpstr>GradientUnivers</vt:lpstr>
      <vt:lpstr>Presentazione standard di PowerPoint</vt:lpstr>
      <vt:lpstr>Professor Splash</vt:lpstr>
      <vt:lpstr>Agenda</vt:lpstr>
      <vt:lpstr>Introduzione</vt:lpstr>
      <vt:lpstr>Presentazione</vt:lpstr>
      <vt:lpstr>Perché usare una shooting machine?</vt:lpstr>
      <vt:lpstr>Un piccolo esempio</vt:lpstr>
      <vt:lpstr>Presentazione standard di PowerPoint</vt:lpstr>
      <vt:lpstr>Cosa offre in più Professor Splash?</vt:lpstr>
      <vt:lpstr>Come funziona professor splash?</vt:lpstr>
      <vt:lpstr>Presentazione standard di PowerPoint</vt:lpstr>
      <vt:lpstr>Le tre modalità di allenamento</vt:lpstr>
      <vt:lpstr>Presentazione standard di PowerPoint</vt:lpstr>
      <vt:lpstr>Raccolta ed analisi delle statistiche</vt:lpstr>
      <vt:lpstr>Raccolta dei dati</vt:lpstr>
      <vt:lpstr>Trasmissione dei dati al cloud</vt:lpstr>
      <vt:lpstr>Machine learning analysis</vt:lpstr>
      <vt:lpstr>Considerazioni finali</vt:lpstr>
      <vt:lpstr>Ma il prezzo…?</vt:lpstr>
      <vt:lpstr>Domande?</vt:lpstr>
      <vt:lpstr>Fine prima parte</vt:lpstr>
      <vt:lpstr>Inizio seconda parte ------------------------- Andiamo più sul tecnico</vt:lpstr>
      <vt:lpstr>Architettura Completa</vt:lpstr>
      <vt:lpstr>L’obbiettivo è chiaro</vt:lpstr>
      <vt:lpstr>Le componenti del sistema</vt:lpstr>
      <vt:lpstr>Componenti hardware</vt:lpstr>
      <vt:lpstr>Presentazione standard di PowerPoint</vt:lpstr>
      <vt:lpstr>Presentazione standard di PowerPoint</vt:lpstr>
      <vt:lpstr>Presentazione standard di PowerPoint</vt:lpstr>
      <vt:lpstr>Le componenti software</vt:lpstr>
      <vt:lpstr>Presentazione standard di PowerPoint</vt:lpstr>
      <vt:lpstr>Presentazione standard di PowerPoint</vt:lpstr>
      <vt:lpstr>Presentazione standard di PowerPoint</vt:lpstr>
      <vt:lpstr>Presentazione standard di PowerPoint</vt:lpstr>
      <vt:lpstr>Presentazione standard di PowerPoint</vt:lpstr>
      <vt:lpstr>Architettura Prototipale</vt:lpstr>
      <vt:lpstr>Presentazione standard di PowerPoint</vt:lpstr>
      <vt:lpstr>Presentazione standard di PowerPoint</vt:lpstr>
      <vt:lpstr>Servomotori analogici SG90</vt:lpstr>
      <vt:lpstr>Presentazione standard di PowerPoint</vt:lpstr>
      <vt:lpstr>Codice servomotori</vt:lpstr>
      <vt:lpstr>Sensore di distanza ad ultrasuoni HC-SR04</vt:lpstr>
      <vt:lpstr>Presentazione standard di PowerPoint</vt:lpstr>
      <vt:lpstr>Codice sensori di distanza</vt:lpstr>
      <vt:lpstr>Arduino ed il codice utilizzato</vt:lpstr>
      <vt:lpstr>Presentazione standard di PowerPoint</vt:lpstr>
      <vt:lpstr>Presentazione standard di PowerPoint</vt:lpstr>
      <vt:lpstr>Presentazione standard di PowerPoint</vt:lpstr>
      <vt:lpstr>Porzione di codice che definisce i cambiamenti di stati in base ai valori ricevuti o imposti dalla macchina stessa</vt:lpstr>
      <vt:lpstr>Struttura del pacchetto inviato dalla macchina al bridge via seriale</vt:lpstr>
      <vt:lpstr>Implementazione in Python del Bridge</vt:lpstr>
      <vt:lpstr>Implementazione del server con Adafruit.io</vt:lpstr>
      <vt:lpstr>Implementazione app con MIT App Inventor</vt:lpstr>
      <vt:lpstr>Variabili per il cambio di stato</vt:lpstr>
      <vt:lpstr>Presentazione standard di PowerPoint</vt:lpstr>
      <vt:lpstr>Implementazione ML analysis</vt:lpstr>
      <vt:lpstr>Presentazione standard di PowerPoint</vt:lpstr>
      <vt:lpstr>Una piccola DEMO</vt:lpstr>
      <vt:lpstr>Presentazione standard di PowerPoint</vt:lpstr>
      <vt:lpstr>Presentazione standard di PowerPoint</vt:lpstr>
      <vt:lpstr>Grazie per l’attenzione</vt:lpstr>
      <vt:lpstr>Domande?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BRANDON WILLY VIGLIANISI</dc:creator>
  <cp:lastModifiedBy>BRANDON WILLY VIGLIANISI</cp:lastModifiedBy>
  <cp:revision>6</cp:revision>
  <dcterms:created xsi:type="dcterms:W3CDTF">2021-01-01T17:26:13Z</dcterms:created>
  <dcterms:modified xsi:type="dcterms:W3CDTF">2021-01-10T15:28:23Z</dcterms:modified>
</cp:coreProperties>
</file>